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Олимпиада по технологии 2018</a:t>
            </a:r>
            <a:br>
              <a:rPr lang="ru-RU" sz="3600" dirty="0" smtClean="0"/>
            </a:br>
            <a:r>
              <a:rPr lang="ru-RU" sz="2000" dirty="0" smtClean="0"/>
              <a:t>АПП ЮФУ, кафедра </a:t>
            </a:r>
            <a:r>
              <a:rPr lang="ru-RU" sz="2000" dirty="0" err="1" smtClean="0"/>
              <a:t>ТиППО</a:t>
            </a:r>
            <a:r>
              <a:rPr lang="ru-RU" sz="2000" dirty="0" smtClean="0"/>
              <a:t> специальность «Технология и изобразительное искусство»</a:t>
            </a:r>
            <a:endParaRPr lang="ru-RU" sz="2000" dirty="0"/>
          </a:p>
        </p:txBody>
      </p:sp>
      <p:pic>
        <p:nvPicPr>
          <p:cNvPr id="1026" name="Picture 2" descr="C:\Users\User\Desktop\1402\IMG-20180215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2996952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754760" cy="442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Наталье Петровне\IMG_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72583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Защита творческих проектов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 всех возрастных группах творческие проекты отличает широкая тематика (техническое творчество, история техники, костюма, художественная обработка материалов, моделирование, инструменты и оборудование, оформление и дизайн и т.д.);</a:t>
            </a:r>
          </a:p>
          <a:p>
            <a:r>
              <a:rPr lang="ru-RU" sz="2400" dirty="0" smtClean="0"/>
              <a:t>Члены жюри отмечают иногда имеющее место недостаточное внимание к качеству «в деталях», окончательному оформлению изделия с точки зрения внешней эстетики;</a:t>
            </a:r>
          </a:p>
          <a:p>
            <a:r>
              <a:rPr lang="ru-RU" sz="2400" dirty="0" smtClean="0"/>
              <a:t>Ждем работы, связанные с актуальным </a:t>
            </a:r>
            <a:r>
              <a:rPr lang="ru-RU" sz="2400" dirty="0" smtClean="0"/>
              <a:t>на сегодняшний день </a:t>
            </a:r>
            <a:r>
              <a:rPr lang="ru-RU" sz="2400" dirty="0" smtClean="0"/>
              <a:t>направлением «Робототехника».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Большое спасибо за участие !!!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Теоретический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Девушки 9-11 классы:</a:t>
            </a:r>
          </a:p>
          <a:p>
            <a:pPr>
              <a:buFontTx/>
              <a:buChar char="-"/>
            </a:pPr>
            <a:r>
              <a:rPr lang="ru-RU" sz="2800" dirty="0" smtClean="0"/>
              <a:t>Достаточно хорошо ориентируются в общих вопросах связанных с процессами (приготовления блюд, технологии швейного производства);</a:t>
            </a:r>
          </a:p>
          <a:p>
            <a:pPr>
              <a:buFontTx/>
              <a:buChar char="-"/>
            </a:pPr>
            <a:r>
              <a:rPr lang="ru-RU" sz="2800" dirty="0" smtClean="0"/>
              <a:t>Затруднения вызывают вопросы связанные с точной терминологией, структурой тканей, способами обработки швейных изделий;</a:t>
            </a:r>
          </a:p>
          <a:p>
            <a:pPr>
              <a:buFontTx/>
              <a:buChar char="-"/>
            </a:pPr>
            <a:r>
              <a:rPr lang="ru-RU" sz="2800" dirty="0" smtClean="0"/>
              <a:t>Члены жюри отмечают, затруднения у учащихся при выполнении творческого задания.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Юноши 9-11</a:t>
            </a:r>
          </a:p>
          <a:p>
            <a:pPr>
              <a:buFontTx/>
              <a:buChar char="-"/>
            </a:pPr>
            <a:r>
              <a:rPr lang="ru-RU" sz="2600" dirty="0" smtClean="0"/>
              <a:t>Достаточно хорошие знания в области техники и технологий(виды передач, станки, инструменты, производство электроэнергии, проектная деятельность, производство и экология, автомобили);</a:t>
            </a:r>
          </a:p>
          <a:p>
            <a:pPr>
              <a:buFontTx/>
              <a:buChar char="-"/>
            </a:pPr>
            <a:r>
              <a:rPr lang="ru-RU" sz="2600" dirty="0" smtClean="0"/>
              <a:t>Затруднения вызывают вопросы связанные с организацией предпринимательской деятельности, областью робототехники, станков с ЧПУ, творческим заданием, предполагающим правильную терминологию, системные знания в области выбора материала, технологии изготовления и отделки готового изделия. </a:t>
            </a:r>
            <a:endParaRPr lang="ru-RU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Практический этап</a:t>
            </a:r>
            <a:br>
              <a:rPr lang="ru-RU" sz="3600" dirty="0" smtClean="0"/>
            </a:br>
            <a:r>
              <a:rPr lang="ru-RU" sz="2400" dirty="0" smtClean="0"/>
              <a:t>Девушки 9 класс</a:t>
            </a:r>
            <a:endParaRPr lang="ru-RU" sz="2400" dirty="0"/>
          </a:p>
        </p:txBody>
      </p:sp>
      <p:pic>
        <p:nvPicPr>
          <p:cNvPr id="2050" name="Picture 2" descr="C:\Users\User\Desktop\Технология 2018\132___02\IMG_1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2808312" cy="2106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24000"/>
            <a:ext cx="3857632" cy="46634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Практически все работы выполнены с фантазией и желанием сделать как можно лучше на достаточно высоком уровне  (есть небольшие замечания в плане геометрии деталей и прямолинейности строчек)</a:t>
            </a:r>
            <a:endParaRPr lang="ru-RU" sz="2400" dirty="0"/>
          </a:p>
        </p:txBody>
      </p:sp>
      <p:pic>
        <p:nvPicPr>
          <p:cNvPr id="2051" name="Picture 3" descr="C:\Users\User\Desktop\Технология 2018\132___02\IMG_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95072"/>
            <a:ext cx="2880320" cy="2160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Технология 2018\132___02\IMG_1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2492896"/>
            <a:ext cx="3384376" cy="2863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данном случае убеждаем членов жюри красным цветом…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Практический этап</a:t>
            </a:r>
            <a:br>
              <a:rPr lang="ru-RU" dirty="0" smtClean="0"/>
            </a:br>
            <a:r>
              <a:rPr lang="ru-RU" sz="3200" dirty="0" smtClean="0"/>
              <a:t>Девушки </a:t>
            </a:r>
            <a:r>
              <a:rPr lang="ru-RU" sz="3200" dirty="0" smtClean="0"/>
              <a:t>10-11 классы</a:t>
            </a:r>
            <a:endParaRPr lang="ru-RU" dirty="0"/>
          </a:p>
        </p:txBody>
      </p:sp>
      <p:pic>
        <p:nvPicPr>
          <p:cNvPr id="4098" name="Picture 2" descr="C:\Users\User\Desktop\Технология 2018\132___02\IMG_1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2664296" cy="199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524000"/>
            <a:ext cx="3929640" cy="4663440"/>
          </a:xfrm>
        </p:spPr>
        <p:txBody>
          <a:bodyPr/>
          <a:lstStyle/>
          <a:p>
            <a:r>
              <a:rPr lang="ru-RU" dirty="0" smtClean="0"/>
              <a:t>Все участники продемонстрировали на достаточном уровне свои практические умения и творческий подход к делу… </a:t>
            </a:r>
            <a:endParaRPr lang="ru-RU" dirty="0"/>
          </a:p>
        </p:txBody>
      </p:sp>
      <p:pic>
        <p:nvPicPr>
          <p:cNvPr id="4099" name="Picture 3" descr="C:\Users\User\Desktop\Технология 2018\132___02\IMG_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2664296" cy="1998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Технология 2018\132___02\IMG_1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362194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…и мастерство.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Практический этап </a:t>
            </a:r>
            <a:br>
              <a:rPr lang="ru-RU" dirty="0" smtClean="0"/>
            </a:br>
            <a:r>
              <a:rPr lang="ru-RU" sz="3100" dirty="0" smtClean="0"/>
              <a:t>Юноши 9 класс</a:t>
            </a:r>
            <a:endParaRPr lang="ru-RU" sz="3100" dirty="0"/>
          </a:p>
        </p:txBody>
      </p:sp>
      <p:pic>
        <p:nvPicPr>
          <p:cNvPr id="6146" name="Picture 2" descr="C:\Users\User\Desktop\Технология 2018\132___02\IMG_16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2736304" cy="2052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целом все получилось, но есть объективные трудности связанные с работой на оборудовании, пользованием режущим  инструментом в процессе токарной обработки  и контролем размеров при точении фасонной поверхности. Практически все ребята достойно справились с заданием соблюдая трудовую дисциплину и технику безопасности.</a:t>
            </a:r>
            <a:endParaRPr lang="ru-RU" sz="2000" dirty="0"/>
          </a:p>
        </p:txBody>
      </p:sp>
      <p:pic>
        <p:nvPicPr>
          <p:cNvPr id="6147" name="Picture 3" descr="C:\Users\User\Desktop\Технология 2018\132___02\IMG_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2756316" cy="2067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Практический этап </a:t>
            </a:r>
            <a:br>
              <a:rPr lang="ru-RU" dirty="0" smtClean="0"/>
            </a:br>
            <a:r>
              <a:rPr lang="ru-RU" sz="3100" dirty="0" smtClean="0"/>
              <a:t>Юноши </a:t>
            </a:r>
            <a:r>
              <a:rPr lang="ru-RU" sz="3100" dirty="0" smtClean="0"/>
              <a:t>10-11 классы</a:t>
            </a:r>
            <a:endParaRPr lang="ru-RU" dirty="0"/>
          </a:p>
        </p:txBody>
      </p:sp>
      <p:pic>
        <p:nvPicPr>
          <p:cNvPr id="7170" name="Picture 2" descr="C:\Users\User\Desktop\Технология 2018\132___02\IMG_16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4038600" cy="3460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Все справились с заданием «точение ступенчатого вала» с соблюдением допуска 0,5 мм, разница в оценках связана с чистотой поверхности и точностью размеров.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334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Олимпиада по технологии 2018 АПП ЮФУ, кафедра ТиППО специальность «Технология и изобразительное искусство»</vt:lpstr>
      <vt:lpstr>Теоретический этап</vt:lpstr>
      <vt:lpstr>Теоретический этап</vt:lpstr>
      <vt:lpstr>Практический этап Девушки 9 класс</vt:lpstr>
      <vt:lpstr>Слайд 5</vt:lpstr>
      <vt:lpstr>Практический этап Девушки 10-11 классы</vt:lpstr>
      <vt:lpstr>Слайд 7</vt:lpstr>
      <vt:lpstr>Практический этап  Юноши 9 класс</vt:lpstr>
      <vt:lpstr>Практический этап  Юноши 10-11 классы</vt:lpstr>
      <vt:lpstr>Защита творческих проектов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по технологии 2018 АПП ЮФУ, кафедра ТиППО специальность «Технология и изобразительное искусство»</dc:title>
  <dc:creator>User</dc:creator>
  <cp:lastModifiedBy>User</cp:lastModifiedBy>
  <cp:revision>1</cp:revision>
  <dcterms:created xsi:type="dcterms:W3CDTF">2018-02-18T18:36:37Z</dcterms:created>
  <dcterms:modified xsi:type="dcterms:W3CDTF">2018-02-18T20:35:01Z</dcterms:modified>
</cp:coreProperties>
</file>