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0" r:id="rId3"/>
    <p:sldId id="335" r:id="rId4"/>
    <p:sldId id="334" r:id="rId5"/>
    <p:sldId id="332" r:id="rId6"/>
    <p:sldId id="336" r:id="rId7"/>
    <p:sldId id="338" r:id="rId8"/>
    <p:sldId id="339" r:id="rId9"/>
    <p:sldId id="340" r:id="rId10"/>
    <p:sldId id="341" r:id="rId11"/>
    <p:sldId id="342" r:id="rId12"/>
    <p:sldId id="337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31" r:id="rId23"/>
    <p:sldId id="329" r:id="rId24"/>
    <p:sldId id="325" r:id="rId25"/>
    <p:sldId id="317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1847" autoAdjust="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5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87;&#1088;&#1077;&#1079;&#1077;&#1085;&#1090;&#1072;&#1094;&#1080;&#1080;\2015.11.26_&#1050;&#1050;,&#1055;&#1050;,&#1052;&#1054;&#1059;&#1054;,&#1057;&#1055;&#1054;\&#1057;&#1074;&#1086;&#1076;%20&#1086;&#1073;&#1097;&#1077;&#1089;&#1090;&#1074;&#1077;&#1085;&#1085;&#1099;&#1093;%20&#1085;&#1072;&#1073;&#1083;&#1102;&#1076;&#1072;&#1090;&#1077;&#1083;&#1077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7.0612668743509868E-2"/>
                  <c:y val="-6.2078272604588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45621322256836E-2"/>
                  <c:y val="5.398110661268555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7649705780547E-2"/>
                  <c:y val="2.96896086369770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9844236760124637E-2"/>
                  <c:y val="2.69905533063427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0913374318701188E-2"/>
                  <c:y val="-2.20053120491351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0768431983385256E-2"/>
                  <c:y val="-1.0796221322537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8.44582900657667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.16614745586708193"/>
                  <c:y val="1.8893387314439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Лист1!$D$2:$AC$2</c:f>
              <c:strCache>
                <c:ptCount val="26"/>
                <c:pt idx="0">
                  <c:v>домохозяйки</c:v>
                </c:pt>
                <c:pt idx="1">
                  <c:v>пенсионеры</c:v>
                </c:pt>
                <c:pt idx="2">
                  <c:v>административный работник</c:v>
                </c:pt>
                <c:pt idx="3">
                  <c:v>Церковный работник</c:v>
                </c:pt>
                <c:pt idx="4">
                  <c:v>Служащий</c:v>
                </c:pt>
                <c:pt idx="5">
                  <c:v>Менеджер</c:v>
                </c:pt>
                <c:pt idx="6">
                  <c:v>ИП</c:v>
                </c:pt>
                <c:pt idx="7">
                  <c:v>Методист </c:v>
                </c:pt>
                <c:pt idx="8">
                  <c:v>Социальный работник</c:v>
                </c:pt>
                <c:pt idx="9">
                  <c:v>Продавец</c:v>
                </c:pt>
                <c:pt idx="10">
                  <c:v>Студент</c:v>
                </c:pt>
                <c:pt idx="11">
                  <c:v>Инженер</c:v>
                </c:pt>
                <c:pt idx="12">
                  <c:v>работнтк образования</c:v>
                </c:pt>
                <c:pt idx="13">
                  <c:v>Воспитатель</c:v>
                </c:pt>
                <c:pt idx="14">
                  <c:v>Почтовый работник </c:v>
                </c:pt>
                <c:pt idx="15">
                  <c:v>Медицинский работник</c:v>
                </c:pt>
                <c:pt idx="16">
                  <c:v>парикмахер</c:v>
                </c:pt>
                <c:pt idx="17">
                  <c:v>Продавец</c:v>
                </c:pt>
                <c:pt idx="18">
                  <c:v>Банковский работникСтраховой агент</c:v>
                </c:pt>
                <c:pt idx="19">
                  <c:v>Культработник</c:v>
                </c:pt>
                <c:pt idx="20">
                  <c:v>Библиотекарь</c:v>
                </c:pt>
                <c:pt idx="21">
                  <c:v>Бухгалтер</c:v>
                </c:pt>
                <c:pt idx="22">
                  <c:v>Риэлтор</c:v>
                </c:pt>
                <c:pt idx="23">
                  <c:v>ОВД</c:v>
                </c:pt>
                <c:pt idx="24">
                  <c:v>Страховой агент</c:v>
                </c:pt>
                <c:pt idx="25">
                  <c:v>Психолог</c:v>
                </c:pt>
              </c:strCache>
            </c:strRef>
          </c:cat>
          <c:val>
            <c:numRef>
              <c:f>Лист1!$D$66:$AC$66</c:f>
              <c:numCache>
                <c:formatCode>General</c:formatCode>
                <c:ptCount val="26"/>
                <c:pt idx="0">
                  <c:v>461</c:v>
                </c:pt>
                <c:pt idx="1">
                  <c:v>31</c:v>
                </c:pt>
                <c:pt idx="2">
                  <c:v>34</c:v>
                </c:pt>
                <c:pt idx="3">
                  <c:v>1</c:v>
                </c:pt>
                <c:pt idx="4">
                  <c:v>110</c:v>
                </c:pt>
                <c:pt idx="5">
                  <c:v>34</c:v>
                </c:pt>
                <c:pt idx="6">
                  <c:v>51</c:v>
                </c:pt>
                <c:pt idx="7">
                  <c:v>8</c:v>
                </c:pt>
                <c:pt idx="8">
                  <c:v>61</c:v>
                </c:pt>
                <c:pt idx="9">
                  <c:v>2</c:v>
                </c:pt>
                <c:pt idx="10">
                  <c:v>132</c:v>
                </c:pt>
                <c:pt idx="11">
                  <c:v>0</c:v>
                </c:pt>
                <c:pt idx="12">
                  <c:v>172</c:v>
                </c:pt>
                <c:pt idx="13">
                  <c:v>50</c:v>
                </c:pt>
                <c:pt idx="14">
                  <c:v>2</c:v>
                </c:pt>
                <c:pt idx="15">
                  <c:v>24</c:v>
                </c:pt>
                <c:pt idx="16">
                  <c:v>2</c:v>
                </c:pt>
                <c:pt idx="17">
                  <c:v>14</c:v>
                </c:pt>
                <c:pt idx="18">
                  <c:v>4</c:v>
                </c:pt>
                <c:pt idx="19">
                  <c:v>4</c:v>
                </c:pt>
                <c:pt idx="20">
                  <c:v>13</c:v>
                </c:pt>
                <c:pt idx="21">
                  <c:v>17</c:v>
                </c:pt>
                <c:pt idx="22">
                  <c:v>6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FFB96-C924-4414-BB94-C88E033ED683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3DCE24-7C61-45A9-9148-D09E24EC2B27}">
      <dgm:prSet phldrT="[Текст]"/>
      <dgm:spPr/>
      <dgm:t>
        <a:bodyPr/>
        <a:lstStyle/>
        <a:p>
          <a:r>
            <a:rPr lang="ru-RU" dirty="0" smtClean="0"/>
            <a:t>видеонаблюдение</a:t>
          </a:r>
          <a:endParaRPr lang="ru-RU" dirty="0"/>
        </a:p>
      </dgm:t>
    </dgm:pt>
    <dgm:pt modelId="{3F33A48A-5196-4D51-B64A-510AFC8AFA25}" type="parTrans" cxnId="{46DD723D-E402-4AC8-A7C6-94E8389F089E}">
      <dgm:prSet/>
      <dgm:spPr/>
      <dgm:t>
        <a:bodyPr/>
        <a:lstStyle/>
        <a:p>
          <a:endParaRPr lang="ru-RU"/>
        </a:p>
      </dgm:t>
    </dgm:pt>
    <dgm:pt modelId="{B36A288F-7286-4A42-86A1-FE93AC35A991}" type="sibTrans" cxnId="{46DD723D-E402-4AC8-A7C6-94E8389F089E}">
      <dgm:prSet/>
      <dgm:spPr/>
      <dgm:t>
        <a:bodyPr/>
        <a:lstStyle/>
        <a:p>
          <a:endParaRPr lang="ru-RU"/>
        </a:p>
      </dgm:t>
    </dgm:pt>
    <dgm:pt modelId="{B5760672-3DDE-41AD-B027-8CA27371CD64}">
      <dgm:prSet phldrT="[Текст]"/>
      <dgm:spPr/>
      <dgm:t>
        <a:bodyPr/>
        <a:lstStyle/>
        <a:p>
          <a:r>
            <a:rPr lang="ru-RU" dirty="0" smtClean="0"/>
            <a:t>100% аудиторий</a:t>
          </a:r>
          <a:endParaRPr lang="ru-RU" dirty="0"/>
        </a:p>
      </dgm:t>
    </dgm:pt>
    <dgm:pt modelId="{A949516D-1D1F-4424-882B-0EF80CEBE6FF}" type="parTrans" cxnId="{7000E80D-6E6C-48A4-9CA3-67723171D845}">
      <dgm:prSet/>
      <dgm:spPr/>
      <dgm:t>
        <a:bodyPr/>
        <a:lstStyle/>
        <a:p>
          <a:endParaRPr lang="ru-RU"/>
        </a:p>
      </dgm:t>
    </dgm:pt>
    <dgm:pt modelId="{BF07735C-B9F8-4A34-99C9-0EB582D94760}" type="sibTrans" cxnId="{7000E80D-6E6C-48A4-9CA3-67723171D845}">
      <dgm:prSet/>
      <dgm:spPr/>
      <dgm:t>
        <a:bodyPr/>
        <a:lstStyle/>
        <a:p>
          <a:endParaRPr lang="ru-RU"/>
        </a:p>
      </dgm:t>
    </dgm:pt>
    <dgm:pt modelId="{1F02A40E-CA8B-40EA-A126-E5976D74334D}">
      <dgm:prSet phldrT="[Текст]"/>
      <dgm:spPr/>
      <dgm:t>
        <a:bodyPr/>
        <a:lstStyle/>
        <a:p>
          <a:r>
            <a:rPr lang="ru-RU" dirty="0" err="1" smtClean="0"/>
            <a:t>металлодетекторы</a:t>
          </a:r>
          <a:endParaRPr lang="ru-RU" dirty="0" smtClean="0"/>
        </a:p>
      </dgm:t>
    </dgm:pt>
    <dgm:pt modelId="{F66CA3BE-C30F-4A79-95E0-C1E59A9EF7C7}" type="parTrans" cxnId="{B9AF3A3B-38A1-4E79-8CE7-45E53B9A940E}">
      <dgm:prSet/>
      <dgm:spPr/>
      <dgm:t>
        <a:bodyPr/>
        <a:lstStyle/>
        <a:p>
          <a:endParaRPr lang="ru-RU"/>
        </a:p>
      </dgm:t>
    </dgm:pt>
    <dgm:pt modelId="{D267F2AB-9994-44C1-BFF6-4DFEA6041846}" type="sibTrans" cxnId="{B9AF3A3B-38A1-4E79-8CE7-45E53B9A940E}">
      <dgm:prSet/>
      <dgm:spPr/>
      <dgm:t>
        <a:bodyPr/>
        <a:lstStyle/>
        <a:p>
          <a:endParaRPr lang="ru-RU"/>
        </a:p>
      </dgm:t>
    </dgm:pt>
    <dgm:pt modelId="{E38DEA55-671C-486E-97F7-78866BF0A4C4}">
      <dgm:prSet phldrT="[Текст]"/>
      <dgm:spPr/>
      <dgm:t>
        <a:bodyPr/>
        <a:lstStyle/>
        <a:p>
          <a:r>
            <a:rPr lang="ru-RU" dirty="0" smtClean="0"/>
            <a:t>100% арочные</a:t>
          </a:r>
          <a:endParaRPr lang="ru-RU" dirty="0"/>
        </a:p>
      </dgm:t>
    </dgm:pt>
    <dgm:pt modelId="{E506B20F-C5F1-4761-B760-1E991B3A3603}" type="parTrans" cxnId="{11FE685A-6906-465B-87EF-DF2A55309A3B}">
      <dgm:prSet/>
      <dgm:spPr/>
      <dgm:t>
        <a:bodyPr/>
        <a:lstStyle/>
        <a:p>
          <a:endParaRPr lang="ru-RU"/>
        </a:p>
      </dgm:t>
    </dgm:pt>
    <dgm:pt modelId="{BB29AB6B-5458-41FD-B802-BA4329FFA0AC}" type="sibTrans" cxnId="{11FE685A-6906-465B-87EF-DF2A55309A3B}">
      <dgm:prSet/>
      <dgm:spPr/>
      <dgm:t>
        <a:bodyPr/>
        <a:lstStyle/>
        <a:p>
          <a:endParaRPr lang="ru-RU"/>
        </a:p>
      </dgm:t>
    </dgm:pt>
    <dgm:pt modelId="{52D24111-8480-4C6F-83F8-3371896F4AAE}">
      <dgm:prSet phldrT="[Текст]"/>
      <dgm:spPr/>
      <dgm:t>
        <a:bodyPr/>
        <a:lstStyle/>
        <a:p>
          <a:r>
            <a:rPr lang="ru-RU" dirty="0" smtClean="0"/>
            <a:t>средства подавления сигналов</a:t>
          </a:r>
          <a:endParaRPr lang="ru-RU" dirty="0"/>
        </a:p>
      </dgm:t>
    </dgm:pt>
    <dgm:pt modelId="{4C15A5C7-C7D4-4376-A6A0-D965C7221A6B}" type="parTrans" cxnId="{B843CC6D-145E-4FB4-82BC-A11808B17E43}">
      <dgm:prSet/>
      <dgm:spPr/>
      <dgm:t>
        <a:bodyPr/>
        <a:lstStyle/>
        <a:p>
          <a:endParaRPr lang="ru-RU"/>
        </a:p>
      </dgm:t>
    </dgm:pt>
    <dgm:pt modelId="{EA2512AE-09DB-4314-B456-C2AC9201C310}" type="sibTrans" cxnId="{B843CC6D-145E-4FB4-82BC-A11808B17E43}">
      <dgm:prSet/>
      <dgm:spPr/>
      <dgm:t>
        <a:bodyPr/>
        <a:lstStyle/>
        <a:p>
          <a:endParaRPr lang="ru-RU"/>
        </a:p>
      </dgm:t>
    </dgm:pt>
    <dgm:pt modelId="{8F3C83E5-2CE3-4801-9B94-BB6E7CB3C3DB}">
      <dgm:prSet phldrT="[Текст]"/>
      <dgm:spPr/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0D0D52C5-6B2F-4108-9240-083A7706010F}" type="parTrans" cxnId="{4B55FD75-1DB0-4904-9807-65A196731947}">
      <dgm:prSet/>
      <dgm:spPr/>
      <dgm:t>
        <a:bodyPr/>
        <a:lstStyle/>
        <a:p>
          <a:endParaRPr lang="ru-RU"/>
        </a:p>
      </dgm:t>
    </dgm:pt>
    <dgm:pt modelId="{A6D069A5-A4CC-43DC-8380-9CAACE995591}" type="sibTrans" cxnId="{4B55FD75-1DB0-4904-9807-65A196731947}">
      <dgm:prSet/>
      <dgm:spPr/>
      <dgm:t>
        <a:bodyPr/>
        <a:lstStyle/>
        <a:p>
          <a:endParaRPr lang="ru-RU"/>
        </a:p>
      </dgm:t>
    </dgm:pt>
    <dgm:pt modelId="{CA81D942-A9A5-4E62-840E-5A335D467241}">
      <dgm:prSet phldrT="[Текст]"/>
      <dgm:spPr/>
      <dgm:t>
        <a:bodyPr/>
        <a:lstStyle/>
        <a:p>
          <a:r>
            <a:rPr lang="ru-RU" smtClean="0"/>
            <a:t>доставка ЭМ</a:t>
          </a:r>
          <a:endParaRPr lang="ru-RU" dirty="0"/>
        </a:p>
      </dgm:t>
    </dgm:pt>
    <dgm:pt modelId="{30103EC0-7622-4740-AAF9-9A1A61FE2BD4}" type="parTrans" cxnId="{075CB2E8-3637-4BE9-9D0B-520259E420B5}">
      <dgm:prSet/>
      <dgm:spPr/>
      <dgm:t>
        <a:bodyPr/>
        <a:lstStyle/>
        <a:p>
          <a:endParaRPr lang="ru-RU"/>
        </a:p>
      </dgm:t>
    </dgm:pt>
    <dgm:pt modelId="{F874F2CD-F862-4752-AFE3-2C6ED596A7BD}" type="sibTrans" cxnId="{075CB2E8-3637-4BE9-9D0B-520259E420B5}">
      <dgm:prSet/>
      <dgm:spPr/>
      <dgm:t>
        <a:bodyPr/>
        <a:lstStyle/>
        <a:p>
          <a:endParaRPr lang="ru-RU"/>
        </a:p>
      </dgm:t>
    </dgm:pt>
    <dgm:pt modelId="{F66E6CBA-14E4-44CD-B071-EC8BE5F8BC27}">
      <dgm:prSet phldrT="[Текст]"/>
      <dgm:spPr/>
      <dgm:t>
        <a:bodyPr/>
        <a:lstStyle/>
        <a:p>
          <a:r>
            <a:rPr lang="ru-RU" dirty="0" smtClean="0"/>
            <a:t>100% силами ФЦУП «ГЦСС»</a:t>
          </a:r>
          <a:endParaRPr lang="ru-RU" dirty="0"/>
        </a:p>
      </dgm:t>
    </dgm:pt>
    <dgm:pt modelId="{7DA48192-2D68-48BF-A513-404BD192EE18}" type="parTrans" cxnId="{343A5103-7A5A-43F4-B153-F97C335ACE44}">
      <dgm:prSet/>
      <dgm:spPr/>
      <dgm:t>
        <a:bodyPr/>
        <a:lstStyle/>
        <a:p>
          <a:endParaRPr lang="ru-RU"/>
        </a:p>
      </dgm:t>
    </dgm:pt>
    <dgm:pt modelId="{2F411B63-0A42-457C-8F24-FBDDFA6DFBFD}" type="sibTrans" cxnId="{343A5103-7A5A-43F4-B153-F97C335ACE44}">
      <dgm:prSet/>
      <dgm:spPr/>
      <dgm:t>
        <a:bodyPr/>
        <a:lstStyle/>
        <a:p>
          <a:endParaRPr lang="ru-RU"/>
        </a:p>
      </dgm:t>
    </dgm:pt>
    <dgm:pt modelId="{BC3ECE42-AEBE-4A72-927F-5002B7B6F16E}">
      <dgm:prSet phldrT="[Текст]"/>
      <dgm:spPr/>
      <dgm:t>
        <a:bodyPr/>
        <a:lstStyle/>
        <a:p>
          <a:r>
            <a:rPr lang="ru-RU" dirty="0" smtClean="0"/>
            <a:t>печать и сканирование КИМ в аудиториях ППЭ</a:t>
          </a:r>
          <a:endParaRPr lang="ru-RU" dirty="0"/>
        </a:p>
      </dgm:t>
    </dgm:pt>
    <dgm:pt modelId="{7FEFFB85-AAA7-48A2-A749-440087D7693F}" type="parTrans" cxnId="{09440032-C3CA-4F9A-BE9A-CB5E2C8D0B21}">
      <dgm:prSet/>
      <dgm:spPr/>
      <dgm:t>
        <a:bodyPr/>
        <a:lstStyle/>
        <a:p>
          <a:endParaRPr lang="ru-RU"/>
        </a:p>
      </dgm:t>
    </dgm:pt>
    <dgm:pt modelId="{EDF76C27-B3D0-4250-BE95-57B8419A3EC5}" type="sibTrans" cxnId="{09440032-C3CA-4F9A-BE9A-CB5E2C8D0B21}">
      <dgm:prSet/>
      <dgm:spPr/>
      <dgm:t>
        <a:bodyPr/>
        <a:lstStyle/>
        <a:p>
          <a:endParaRPr lang="ru-RU"/>
        </a:p>
      </dgm:t>
    </dgm:pt>
    <dgm:pt modelId="{8273E06B-52D9-461E-BF8F-2638185A07CD}">
      <dgm:prSet phldrT="[Текст]"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DA40CCAB-BB1E-4F92-86E7-A177BEFACFCC}" type="parTrans" cxnId="{9C3F5D4D-00CA-4465-9545-FA13CD677F27}">
      <dgm:prSet/>
      <dgm:spPr/>
      <dgm:t>
        <a:bodyPr/>
        <a:lstStyle/>
        <a:p>
          <a:endParaRPr lang="ru-RU"/>
        </a:p>
      </dgm:t>
    </dgm:pt>
    <dgm:pt modelId="{6B8BA5E4-814E-4431-9DDF-673D3C22CA57}" type="sibTrans" cxnId="{9C3F5D4D-00CA-4465-9545-FA13CD677F27}">
      <dgm:prSet/>
      <dgm:spPr/>
      <dgm:t>
        <a:bodyPr/>
        <a:lstStyle/>
        <a:p>
          <a:endParaRPr lang="ru-RU"/>
        </a:p>
      </dgm:t>
    </dgm:pt>
    <dgm:pt modelId="{F3527300-6727-41A6-BE7B-55BB910DD21F}" type="pres">
      <dgm:prSet presAssocID="{15BFFB96-C924-4414-BB94-C88E033ED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2A9B4-50BC-422D-B84F-44D8B5334710}" type="pres">
      <dgm:prSet presAssocID="{C73DCE24-7C61-45A9-9148-D09E24EC2B27}" presName="linNode" presStyleCnt="0"/>
      <dgm:spPr/>
      <dgm:t>
        <a:bodyPr/>
        <a:lstStyle/>
        <a:p>
          <a:endParaRPr lang="ru-RU"/>
        </a:p>
      </dgm:t>
    </dgm:pt>
    <dgm:pt modelId="{F095032F-6069-4B38-ABBA-BF875AF918A1}" type="pres">
      <dgm:prSet presAssocID="{C73DCE24-7C61-45A9-9148-D09E24EC2B2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FEF3C-36E1-464B-B2E5-34E5A6D121CB}" type="pres">
      <dgm:prSet presAssocID="{C73DCE24-7C61-45A9-9148-D09E24EC2B2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F0C55-7AAF-4AB7-B700-8B47489480B5}" type="pres">
      <dgm:prSet presAssocID="{B36A288F-7286-4A42-86A1-FE93AC35A991}" presName="sp" presStyleCnt="0"/>
      <dgm:spPr/>
      <dgm:t>
        <a:bodyPr/>
        <a:lstStyle/>
        <a:p>
          <a:endParaRPr lang="ru-RU"/>
        </a:p>
      </dgm:t>
    </dgm:pt>
    <dgm:pt modelId="{588FB7CE-4101-4E12-B368-8E92A0ED63D4}" type="pres">
      <dgm:prSet presAssocID="{1F02A40E-CA8B-40EA-A126-E5976D74334D}" presName="linNode" presStyleCnt="0"/>
      <dgm:spPr/>
      <dgm:t>
        <a:bodyPr/>
        <a:lstStyle/>
        <a:p>
          <a:endParaRPr lang="ru-RU"/>
        </a:p>
      </dgm:t>
    </dgm:pt>
    <dgm:pt modelId="{38D03071-3BF5-41E4-BE77-D211FF557BCD}" type="pres">
      <dgm:prSet presAssocID="{1F02A40E-CA8B-40EA-A126-E5976D74334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F2D26-1739-44A8-B39E-EC34FDFEBB79}" type="pres">
      <dgm:prSet presAssocID="{1F02A40E-CA8B-40EA-A126-E5976D74334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39A0A-A2F7-48FC-A5B8-8D5CE6457200}" type="pres">
      <dgm:prSet presAssocID="{D267F2AB-9994-44C1-BFF6-4DFEA6041846}" presName="sp" presStyleCnt="0"/>
      <dgm:spPr/>
      <dgm:t>
        <a:bodyPr/>
        <a:lstStyle/>
        <a:p>
          <a:endParaRPr lang="ru-RU"/>
        </a:p>
      </dgm:t>
    </dgm:pt>
    <dgm:pt modelId="{EF39A383-E0F3-4818-9B59-9A16B2683236}" type="pres">
      <dgm:prSet presAssocID="{52D24111-8480-4C6F-83F8-3371896F4AAE}" presName="linNode" presStyleCnt="0"/>
      <dgm:spPr/>
      <dgm:t>
        <a:bodyPr/>
        <a:lstStyle/>
        <a:p>
          <a:endParaRPr lang="ru-RU"/>
        </a:p>
      </dgm:t>
    </dgm:pt>
    <dgm:pt modelId="{83073848-E651-4747-A1D5-9377ED875043}" type="pres">
      <dgm:prSet presAssocID="{52D24111-8480-4C6F-83F8-3371896F4AA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C3FC9-6DDA-4994-A5C6-DA55EEB32FA4}" type="pres">
      <dgm:prSet presAssocID="{52D24111-8480-4C6F-83F8-3371896F4AA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D6282-4564-4CD1-BB3A-E5547A45632F}" type="pres">
      <dgm:prSet presAssocID="{EA2512AE-09DB-4314-B456-C2AC9201C310}" presName="sp" presStyleCnt="0"/>
      <dgm:spPr/>
      <dgm:t>
        <a:bodyPr/>
        <a:lstStyle/>
        <a:p>
          <a:endParaRPr lang="ru-RU"/>
        </a:p>
      </dgm:t>
    </dgm:pt>
    <dgm:pt modelId="{16E7BD73-BCA2-4F80-BC7B-A932CDAFC0D8}" type="pres">
      <dgm:prSet presAssocID="{CA81D942-A9A5-4E62-840E-5A335D467241}" presName="linNode" presStyleCnt="0"/>
      <dgm:spPr/>
      <dgm:t>
        <a:bodyPr/>
        <a:lstStyle/>
        <a:p>
          <a:endParaRPr lang="ru-RU"/>
        </a:p>
      </dgm:t>
    </dgm:pt>
    <dgm:pt modelId="{6563195C-4145-4AF1-A4CF-9F25908A95BA}" type="pres">
      <dgm:prSet presAssocID="{CA81D942-A9A5-4E62-840E-5A335D46724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993A-3798-4F57-AE0B-4E33D79B1AFA}" type="pres">
      <dgm:prSet presAssocID="{CA81D942-A9A5-4E62-840E-5A335D46724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0D0A-3CE7-4D15-8046-53CC007DF0E4}" type="pres">
      <dgm:prSet presAssocID="{F874F2CD-F862-4752-AFE3-2C6ED596A7BD}" presName="sp" presStyleCnt="0"/>
      <dgm:spPr/>
      <dgm:t>
        <a:bodyPr/>
        <a:lstStyle/>
        <a:p>
          <a:endParaRPr lang="ru-RU"/>
        </a:p>
      </dgm:t>
    </dgm:pt>
    <dgm:pt modelId="{B966F85B-AA11-4E8E-8244-805DBF036CC3}" type="pres">
      <dgm:prSet presAssocID="{BC3ECE42-AEBE-4A72-927F-5002B7B6F16E}" presName="linNode" presStyleCnt="0"/>
      <dgm:spPr/>
      <dgm:t>
        <a:bodyPr/>
        <a:lstStyle/>
        <a:p>
          <a:endParaRPr lang="ru-RU"/>
        </a:p>
      </dgm:t>
    </dgm:pt>
    <dgm:pt modelId="{ADDC3CEF-D12A-4F28-A53C-A3CD57825A2B}" type="pres">
      <dgm:prSet presAssocID="{BC3ECE42-AEBE-4A72-927F-5002B7B6F16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3BD17-63D8-44DE-8418-63EDC70A717C}" type="pres">
      <dgm:prSet presAssocID="{BC3ECE42-AEBE-4A72-927F-5002B7B6F16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A5103-7A5A-43F4-B153-F97C335ACE44}" srcId="{CA81D942-A9A5-4E62-840E-5A335D467241}" destId="{F66E6CBA-14E4-44CD-B071-EC8BE5F8BC27}" srcOrd="0" destOrd="0" parTransId="{7DA48192-2D68-48BF-A513-404BD192EE18}" sibTransId="{2F411B63-0A42-457C-8F24-FBDDFA6DFBFD}"/>
    <dgm:cxn modelId="{B843CC6D-145E-4FB4-82BC-A11808B17E43}" srcId="{15BFFB96-C924-4414-BB94-C88E033ED683}" destId="{52D24111-8480-4C6F-83F8-3371896F4AAE}" srcOrd="2" destOrd="0" parTransId="{4C15A5C7-C7D4-4376-A6A0-D965C7221A6B}" sibTransId="{EA2512AE-09DB-4314-B456-C2AC9201C310}"/>
    <dgm:cxn modelId="{32FA5B12-C8B6-4BB3-B8F3-4B90A74A4796}" type="presOf" srcId="{C73DCE24-7C61-45A9-9148-D09E24EC2B27}" destId="{F095032F-6069-4B38-ABBA-BF875AF918A1}" srcOrd="0" destOrd="0" presId="urn:microsoft.com/office/officeart/2005/8/layout/vList5"/>
    <dgm:cxn modelId="{96082788-EF0A-40C6-A276-954F0EA6D413}" type="presOf" srcId="{52D24111-8480-4C6F-83F8-3371896F4AAE}" destId="{83073848-E651-4747-A1D5-9377ED875043}" srcOrd="0" destOrd="0" presId="urn:microsoft.com/office/officeart/2005/8/layout/vList5"/>
    <dgm:cxn modelId="{9C3F5D4D-00CA-4465-9545-FA13CD677F27}" srcId="{BC3ECE42-AEBE-4A72-927F-5002B7B6F16E}" destId="{8273E06B-52D9-461E-BF8F-2638185A07CD}" srcOrd="0" destOrd="0" parTransId="{DA40CCAB-BB1E-4F92-86E7-A177BEFACFCC}" sibTransId="{6B8BA5E4-814E-4431-9DDF-673D3C22CA57}"/>
    <dgm:cxn modelId="{075CB2E8-3637-4BE9-9D0B-520259E420B5}" srcId="{15BFFB96-C924-4414-BB94-C88E033ED683}" destId="{CA81D942-A9A5-4E62-840E-5A335D467241}" srcOrd="3" destOrd="0" parTransId="{30103EC0-7622-4740-AAF9-9A1A61FE2BD4}" sibTransId="{F874F2CD-F862-4752-AFE3-2C6ED596A7BD}"/>
    <dgm:cxn modelId="{518B83C8-A3A3-4941-AB39-CE1360A4783B}" type="presOf" srcId="{B5760672-3DDE-41AD-B027-8CA27371CD64}" destId="{6DAFEF3C-36E1-464B-B2E5-34E5A6D121CB}" srcOrd="0" destOrd="0" presId="urn:microsoft.com/office/officeart/2005/8/layout/vList5"/>
    <dgm:cxn modelId="{08F9D03D-F204-438D-895A-7A4A64A60998}" type="presOf" srcId="{8F3C83E5-2CE3-4801-9B94-BB6E7CB3C3DB}" destId="{31BC3FC9-6DDA-4994-A5C6-DA55EEB32FA4}" srcOrd="0" destOrd="0" presId="urn:microsoft.com/office/officeart/2005/8/layout/vList5"/>
    <dgm:cxn modelId="{B3E228F0-0305-4382-A1FE-689BCF96D9F0}" type="presOf" srcId="{1F02A40E-CA8B-40EA-A126-E5976D74334D}" destId="{38D03071-3BF5-41E4-BE77-D211FF557BCD}" srcOrd="0" destOrd="0" presId="urn:microsoft.com/office/officeart/2005/8/layout/vList5"/>
    <dgm:cxn modelId="{D1EBE484-E223-4B57-9BA1-14709E8FAA0B}" type="presOf" srcId="{BC3ECE42-AEBE-4A72-927F-5002B7B6F16E}" destId="{ADDC3CEF-D12A-4F28-A53C-A3CD57825A2B}" srcOrd="0" destOrd="0" presId="urn:microsoft.com/office/officeart/2005/8/layout/vList5"/>
    <dgm:cxn modelId="{B9AF3A3B-38A1-4E79-8CE7-45E53B9A940E}" srcId="{15BFFB96-C924-4414-BB94-C88E033ED683}" destId="{1F02A40E-CA8B-40EA-A126-E5976D74334D}" srcOrd="1" destOrd="0" parTransId="{F66CA3BE-C30F-4A79-95E0-C1E59A9EF7C7}" sibTransId="{D267F2AB-9994-44C1-BFF6-4DFEA6041846}"/>
    <dgm:cxn modelId="{E702EE3D-608A-4090-9B27-2132F6F8CAEA}" type="presOf" srcId="{E38DEA55-671C-486E-97F7-78866BF0A4C4}" destId="{D44F2D26-1739-44A8-B39E-EC34FDFEBB79}" srcOrd="0" destOrd="0" presId="urn:microsoft.com/office/officeart/2005/8/layout/vList5"/>
    <dgm:cxn modelId="{E8AA29A7-1A9F-4D62-ACE1-00C2086FE7D9}" type="presOf" srcId="{8273E06B-52D9-461E-BF8F-2638185A07CD}" destId="{3593BD17-63D8-44DE-8418-63EDC70A717C}" srcOrd="0" destOrd="0" presId="urn:microsoft.com/office/officeart/2005/8/layout/vList5"/>
    <dgm:cxn modelId="{46DD723D-E402-4AC8-A7C6-94E8389F089E}" srcId="{15BFFB96-C924-4414-BB94-C88E033ED683}" destId="{C73DCE24-7C61-45A9-9148-D09E24EC2B27}" srcOrd="0" destOrd="0" parTransId="{3F33A48A-5196-4D51-B64A-510AFC8AFA25}" sibTransId="{B36A288F-7286-4A42-86A1-FE93AC35A991}"/>
    <dgm:cxn modelId="{7000E80D-6E6C-48A4-9CA3-67723171D845}" srcId="{C73DCE24-7C61-45A9-9148-D09E24EC2B27}" destId="{B5760672-3DDE-41AD-B027-8CA27371CD64}" srcOrd="0" destOrd="0" parTransId="{A949516D-1D1F-4424-882B-0EF80CEBE6FF}" sibTransId="{BF07735C-B9F8-4A34-99C9-0EB582D94760}"/>
    <dgm:cxn modelId="{11FE685A-6906-465B-87EF-DF2A55309A3B}" srcId="{1F02A40E-CA8B-40EA-A126-E5976D74334D}" destId="{E38DEA55-671C-486E-97F7-78866BF0A4C4}" srcOrd="0" destOrd="0" parTransId="{E506B20F-C5F1-4761-B760-1E991B3A3603}" sibTransId="{BB29AB6B-5458-41FD-B802-BA4329FFA0AC}"/>
    <dgm:cxn modelId="{23B4DCCF-01A2-4A68-9C5A-1353183931E6}" type="presOf" srcId="{F66E6CBA-14E4-44CD-B071-EC8BE5F8BC27}" destId="{FA51993A-3798-4F57-AE0B-4E33D79B1AFA}" srcOrd="0" destOrd="0" presId="urn:microsoft.com/office/officeart/2005/8/layout/vList5"/>
    <dgm:cxn modelId="{09440032-C3CA-4F9A-BE9A-CB5E2C8D0B21}" srcId="{15BFFB96-C924-4414-BB94-C88E033ED683}" destId="{BC3ECE42-AEBE-4A72-927F-5002B7B6F16E}" srcOrd="4" destOrd="0" parTransId="{7FEFFB85-AAA7-48A2-A749-440087D7693F}" sibTransId="{EDF76C27-B3D0-4250-BE95-57B8419A3EC5}"/>
    <dgm:cxn modelId="{4B55FD75-1DB0-4904-9807-65A196731947}" srcId="{52D24111-8480-4C6F-83F8-3371896F4AAE}" destId="{8F3C83E5-2CE3-4801-9B94-BB6E7CB3C3DB}" srcOrd="0" destOrd="0" parTransId="{0D0D52C5-6B2F-4108-9240-083A7706010F}" sibTransId="{A6D069A5-A4CC-43DC-8380-9CAACE995591}"/>
    <dgm:cxn modelId="{AE41C28E-D2CD-4A13-A3EC-E413882367E3}" type="presOf" srcId="{CA81D942-A9A5-4E62-840E-5A335D467241}" destId="{6563195C-4145-4AF1-A4CF-9F25908A95BA}" srcOrd="0" destOrd="0" presId="urn:microsoft.com/office/officeart/2005/8/layout/vList5"/>
    <dgm:cxn modelId="{79574A24-70C2-4648-A975-B6F9329C4C01}" type="presOf" srcId="{15BFFB96-C924-4414-BB94-C88E033ED683}" destId="{F3527300-6727-41A6-BE7B-55BB910DD21F}" srcOrd="0" destOrd="0" presId="urn:microsoft.com/office/officeart/2005/8/layout/vList5"/>
    <dgm:cxn modelId="{CC7EB9F6-08BB-48E9-99DC-4F1B8A17FCB9}" type="presParOf" srcId="{F3527300-6727-41A6-BE7B-55BB910DD21F}" destId="{9B92A9B4-50BC-422D-B84F-44D8B5334710}" srcOrd="0" destOrd="0" presId="urn:microsoft.com/office/officeart/2005/8/layout/vList5"/>
    <dgm:cxn modelId="{6880694F-C1CB-4E2E-88D7-513F7C0A5EC2}" type="presParOf" srcId="{9B92A9B4-50BC-422D-B84F-44D8B5334710}" destId="{F095032F-6069-4B38-ABBA-BF875AF918A1}" srcOrd="0" destOrd="0" presId="urn:microsoft.com/office/officeart/2005/8/layout/vList5"/>
    <dgm:cxn modelId="{98D5D6F2-942F-4FBA-B5A7-3463333004EE}" type="presParOf" srcId="{9B92A9B4-50BC-422D-B84F-44D8B5334710}" destId="{6DAFEF3C-36E1-464B-B2E5-34E5A6D121CB}" srcOrd="1" destOrd="0" presId="urn:microsoft.com/office/officeart/2005/8/layout/vList5"/>
    <dgm:cxn modelId="{F72392C4-99C1-4F73-8129-6F269B3E7CF1}" type="presParOf" srcId="{F3527300-6727-41A6-BE7B-55BB910DD21F}" destId="{B0EF0C55-7AAF-4AB7-B700-8B47489480B5}" srcOrd="1" destOrd="0" presId="urn:microsoft.com/office/officeart/2005/8/layout/vList5"/>
    <dgm:cxn modelId="{867AAC0B-42E5-47F2-A734-926684BCA3B6}" type="presParOf" srcId="{F3527300-6727-41A6-BE7B-55BB910DD21F}" destId="{588FB7CE-4101-4E12-B368-8E92A0ED63D4}" srcOrd="2" destOrd="0" presId="urn:microsoft.com/office/officeart/2005/8/layout/vList5"/>
    <dgm:cxn modelId="{E56F9304-FFC3-4F0F-A7A1-C1F9CCFF257A}" type="presParOf" srcId="{588FB7CE-4101-4E12-B368-8E92A0ED63D4}" destId="{38D03071-3BF5-41E4-BE77-D211FF557BCD}" srcOrd="0" destOrd="0" presId="urn:microsoft.com/office/officeart/2005/8/layout/vList5"/>
    <dgm:cxn modelId="{8053BEF5-8541-439D-9E5E-0A3588E6E4BA}" type="presParOf" srcId="{588FB7CE-4101-4E12-B368-8E92A0ED63D4}" destId="{D44F2D26-1739-44A8-B39E-EC34FDFEBB79}" srcOrd="1" destOrd="0" presId="urn:microsoft.com/office/officeart/2005/8/layout/vList5"/>
    <dgm:cxn modelId="{26F5FD3D-E129-4DAF-8794-CD846014FB90}" type="presParOf" srcId="{F3527300-6727-41A6-BE7B-55BB910DD21F}" destId="{6BA39A0A-A2F7-48FC-A5B8-8D5CE6457200}" srcOrd="3" destOrd="0" presId="urn:microsoft.com/office/officeart/2005/8/layout/vList5"/>
    <dgm:cxn modelId="{80236FD3-EEEF-4A45-8B2E-F1736F9929A8}" type="presParOf" srcId="{F3527300-6727-41A6-BE7B-55BB910DD21F}" destId="{EF39A383-E0F3-4818-9B59-9A16B2683236}" srcOrd="4" destOrd="0" presId="urn:microsoft.com/office/officeart/2005/8/layout/vList5"/>
    <dgm:cxn modelId="{95F9B278-BA26-4885-B8FD-0B8B80E04554}" type="presParOf" srcId="{EF39A383-E0F3-4818-9B59-9A16B2683236}" destId="{83073848-E651-4747-A1D5-9377ED875043}" srcOrd="0" destOrd="0" presId="urn:microsoft.com/office/officeart/2005/8/layout/vList5"/>
    <dgm:cxn modelId="{5461C165-634D-4EFF-AD26-2E136F0110B2}" type="presParOf" srcId="{EF39A383-E0F3-4818-9B59-9A16B2683236}" destId="{31BC3FC9-6DDA-4994-A5C6-DA55EEB32FA4}" srcOrd="1" destOrd="0" presId="urn:microsoft.com/office/officeart/2005/8/layout/vList5"/>
    <dgm:cxn modelId="{17F18363-F506-443B-95D9-4FA1F688A37A}" type="presParOf" srcId="{F3527300-6727-41A6-BE7B-55BB910DD21F}" destId="{B30D6282-4564-4CD1-BB3A-E5547A45632F}" srcOrd="5" destOrd="0" presId="urn:microsoft.com/office/officeart/2005/8/layout/vList5"/>
    <dgm:cxn modelId="{E5C33084-1880-4F6A-9D1E-FF0147481699}" type="presParOf" srcId="{F3527300-6727-41A6-BE7B-55BB910DD21F}" destId="{16E7BD73-BCA2-4F80-BC7B-A932CDAFC0D8}" srcOrd="6" destOrd="0" presId="urn:microsoft.com/office/officeart/2005/8/layout/vList5"/>
    <dgm:cxn modelId="{3B858091-30AE-4DDF-AC88-695674215763}" type="presParOf" srcId="{16E7BD73-BCA2-4F80-BC7B-A932CDAFC0D8}" destId="{6563195C-4145-4AF1-A4CF-9F25908A95BA}" srcOrd="0" destOrd="0" presId="urn:microsoft.com/office/officeart/2005/8/layout/vList5"/>
    <dgm:cxn modelId="{71C7CC2E-A385-45A4-9FE7-25BBA029E860}" type="presParOf" srcId="{16E7BD73-BCA2-4F80-BC7B-A932CDAFC0D8}" destId="{FA51993A-3798-4F57-AE0B-4E33D79B1AFA}" srcOrd="1" destOrd="0" presId="urn:microsoft.com/office/officeart/2005/8/layout/vList5"/>
    <dgm:cxn modelId="{28346316-0A4C-4DAD-8F8C-46BF38287310}" type="presParOf" srcId="{F3527300-6727-41A6-BE7B-55BB910DD21F}" destId="{1FFE0D0A-3CE7-4D15-8046-53CC007DF0E4}" srcOrd="7" destOrd="0" presId="urn:microsoft.com/office/officeart/2005/8/layout/vList5"/>
    <dgm:cxn modelId="{DE6CECEC-A0B6-4847-BB04-11CF34D81C2A}" type="presParOf" srcId="{F3527300-6727-41A6-BE7B-55BB910DD21F}" destId="{B966F85B-AA11-4E8E-8244-805DBF036CC3}" srcOrd="8" destOrd="0" presId="urn:microsoft.com/office/officeart/2005/8/layout/vList5"/>
    <dgm:cxn modelId="{A0A3D1C9-00B5-4EA6-B150-6A491BC11B1E}" type="presParOf" srcId="{B966F85B-AA11-4E8E-8244-805DBF036CC3}" destId="{ADDC3CEF-D12A-4F28-A53C-A3CD57825A2B}" srcOrd="0" destOrd="0" presId="urn:microsoft.com/office/officeart/2005/8/layout/vList5"/>
    <dgm:cxn modelId="{C970957F-BC98-4CA1-BA82-842902039AD4}" type="presParOf" srcId="{B966F85B-AA11-4E8E-8244-805DBF036CC3}" destId="{3593BD17-63D8-44DE-8418-63EDC70A71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EF3C-36E1-464B-B2E5-34E5A6D121CB}">
      <dsp:nvSpPr>
        <dsp:cNvPr id="0" name=""/>
        <dsp:cNvSpPr/>
      </dsp:nvSpPr>
      <dsp:spPr>
        <a:xfrm rot="5400000">
          <a:off x="7714189" y="-3351844"/>
          <a:ext cx="709085" cy="75941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100% аудиторий</a:t>
          </a:r>
          <a:endParaRPr lang="ru-RU" sz="3600" kern="1200" dirty="0"/>
        </a:p>
      </dsp:txBody>
      <dsp:txXfrm rot="-5400000">
        <a:off x="4271682" y="125278"/>
        <a:ext cx="7559486" cy="639855"/>
      </dsp:txXfrm>
    </dsp:sp>
    <dsp:sp modelId="{F095032F-6069-4B38-ABBA-BF875AF918A1}">
      <dsp:nvSpPr>
        <dsp:cNvPr id="0" name=""/>
        <dsp:cNvSpPr/>
      </dsp:nvSpPr>
      <dsp:spPr>
        <a:xfrm>
          <a:off x="0" y="2027"/>
          <a:ext cx="4271681" cy="8863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видеонаблюдение</a:t>
          </a:r>
          <a:endParaRPr lang="ru-RU" sz="2500" kern="1200" dirty="0"/>
        </a:p>
      </dsp:txBody>
      <dsp:txXfrm>
        <a:off x="43268" y="45295"/>
        <a:ext cx="4185145" cy="799820"/>
      </dsp:txXfrm>
    </dsp:sp>
    <dsp:sp modelId="{D44F2D26-1739-44A8-B39E-EC34FDFEBB79}">
      <dsp:nvSpPr>
        <dsp:cNvPr id="0" name=""/>
        <dsp:cNvSpPr/>
      </dsp:nvSpPr>
      <dsp:spPr>
        <a:xfrm rot="5400000">
          <a:off x="7714189" y="-2421170"/>
          <a:ext cx="709085" cy="75941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100% арочные</a:t>
          </a:r>
          <a:endParaRPr lang="ru-RU" sz="3600" kern="1200" dirty="0"/>
        </a:p>
      </dsp:txBody>
      <dsp:txXfrm rot="-5400000">
        <a:off x="4271682" y="1055952"/>
        <a:ext cx="7559486" cy="639855"/>
      </dsp:txXfrm>
    </dsp:sp>
    <dsp:sp modelId="{38D03071-3BF5-41E4-BE77-D211FF557BCD}">
      <dsp:nvSpPr>
        <dsp:cNvPr id="0" name=""/>
        <dsp:cNvSpPr/>
      </dsp:nvSpPr>
      <dsp:spPr>
        <a:xfrm>
          <a:off x="0" y="932701"/>
          <a:ext cx="4271681" cy="8863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металлодетекторы</a:t>
          </a:r>
          <a:endParaRPr lang="ru-RU" sz="2500" kern="1200" dirty="0" smtClean="0"/>
        </a:p>
      </dsp:txBody>
      <dsp:txXfrm>
        <a:off x="43268" y="975969"/>
        <a:ext cx="4185145" cy="799820"/>
      </dsp:txXfrm>
    </dsp:sp>
    <dsp:sp modelId="{31BC3FC9-6DDA-4994-A5C6-DA55EEB32FA4}">
      <dsp:nvSpPr>
        <dsp:cNvPr id="0" name=""/>
        <dsp:cNvSpPr/>
      </dsp:nvSpPr>
      <dsp:spPr>
        <a:xfrm rot="5400000">
          <a:off x="7714189" y="-1490496"/>
          <a:ext cx="709085" cy="75941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100%</a:t>
          </a:r>
          <a:endParaRPr lang="ru-RU" sz="3600" kern="1200" dirty="0"/>
        </a:p>
      </dsp:txBody>
      <dsp:txXfrm rot="-5400000">
        <a:off x="4271682" y="1986626"/>
        <a:ext cx="7559486" cy="639855"/>
      </dsp:txXfrm>
    </dsp:sp>
    <dsp:sp modelId="{83073848-E651-4747-A1D5-9377ED875043}">
      <dsp:nvSpPr>
        <dsp:cNvPr id="0" name=""/>
        <dsp:cNvSpPr/>
      </dsp:nvSpPr>
      <dsp:spPr>
        <a:xfrm>
          <a:off x="0" y="1863376"/>
          <a:ext cx="4271681" cy="8863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средства подавления сигналов</a:t>
          </a:r>
          <a:endParaRPr lang="ru-RU" sz="2500" kern="1200" dirty="0"/>
        </a:p>
      </dsp:txBody>
      <dsp:txXfrm>
        <a:off x="43268" y="1906644"/>
        <a:ext cx="4185145" cy="799820"/>
      </dsp:txXfrm>
    </dsp:sp>
    <dsp:sp modelId="{FA51993A-3798-4F57-AE0B-4E33D79B1AFA}">
      <dsp:nvSpPr>
        <dsp:cNvPr id="0" name=""/>
        <dsp:cNvSpPr/>
      </dsp:nvSpPr>
      <dsp:spPr>
        <a:xfrm rot="5400000">
          <a:off x="7714189" y="-559821"/>
          <a:ext cx="709085" cy="75941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100% силами ФЦУП «ГЦСС»</a:t>
          </a:r>
          <a:endParaRPr lang="ru-RU" sz="3600" kern="1200" dirty="0"/>
        </a:p>
      </dsp:txBody>
      <dsp:txXfrm rot="-5400000">
        <a:off x="4271682" y="2917301"/>
        <a:ext cx="7559486" cy="639855"/>
      </dsp:txXfrm>
    </dsp:sp>
    <dsp:sp modelId="{6563195C-4145-4AF1-A4CF-9F25908A95BA}">
      <dsp:nvSpPr>
        <dsp:cNvPr id="0" name=""/>
        <dsp:cNvSpPr/>
      </dsp:nvSpPr>
      <dsp:spPr>
        <a:xfrm>
          <a:off x="0" y="2794050"/>
          <a:ext cx="4271681" cy="8863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доставка ЭМ</a:t>
          </a:r>
          <a:endParaRPr lang="ru-RU" sz="2500" kern="1200" dirty="0"/>
        </a:p>
      </dsp:txBody>
      <dsp:txXfrm>
        <a:off x="43268" y="2837318"/>
        <a:ext cx="4185145" cy="799820"/>
      </dsp:txXfrm>
    </dsp:sp>
    <dsp:sp modelId="{3593BD17-63D8-44DE-8418-63EDC70A717C}">
      <dsp:nvSpPr>
        <dsp:cNvPr id="0" name=""/>
        <dsp:cNvSpPr/>
      </dsp:nvSpPr>
      <dsp:spPr>
        <a:xfrm rot="5400000">
          <a:off x="7714189" y="370852"/>
          <a:ext cx="709085" cy="75941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solidFill>
              <a:srgbClr val="FF0000"/>
            </a:solidFill>
          </a:endParaRPr>
        </a:p>
      </dsp:txBody>
      <dsp:txXfrm rot="-5400000">
        <a:off x="4271682" y="3847975"/>
        <a:ext cx="7559486" cy="639855"/>
      </dsp:txXfrm>
    </dsp:sp>
    <dsp:sp modelId="{ADDC3CEF-D12A-4F28-A53C-A3CD57825A2B}">
      <dsp:nvSpPr>
        <dsp:cNvPr id="0" name=""/>
        <dsp:cNvSpPr/>
      </dsp:nvSpPr>
      <dsp:spPr>
        <a:xfrm>
          <a:off x="0" y="3724725"/>
          <a:ext cx="4271681" cy="8863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печать и сканирование КИМ в аудиториях ППЭ</a:t>
          </a:r>
          <a:endParaRPr lang="ru-RU" sz="2500" kern="1200" dirty="0"/>
        </a:p>
      </dsp:txBody>
      <dsp:txXfrm>
        <a:off x="43268" y="3767993"/>
        <a:ext cx="4185145" cy="799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3B99E78-4BE0-4032-8CA2-E8408D9F2BD6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D705B3ED-B93D-4413-BD96-0F727FE26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9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07ED-9C0E-4084-8955-5BB363E31E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1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07ED-9C0E-4084-8955-5BB363E31E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5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Официальное мобильное приложение «ЕГЭ в РО» позволяет узнавать и делиться последними новостями о проведении ЕГЭ, ознакомиться с календарем экзаменов, с адресами и контактами </a:t>
            </a:r>
            <a:r>
              <a:rPr lang="ru-RU" dirty="0" err="1" smtClean="0"/>
              <a:t>минобразования</a:t>
            </a:r>
            <a:r>
              <a:rPr lang="ru-RU" dirty="0" smtClean="0"/>
              <a:t> Ростовской области и РЦОИ, задать интересующие вопросы, поучаствовать в опросах и проверить свои результаты ЕГЭ. </a:t>
            </a:r>
          </a:p>
          <a:p>
            <a:r>
              <a:rPr lang="ru-RU" dirty="0" smtClean="0"/>
              <a:t>Работа с приложением «ЕГЭ в РО» возможна только в он-</a:t>
            </a:r>
            <a:r>
              <a:rPr lang="ru-RU" dirty="0" err="1" smtClean="0"/>
              <a:t>лайн</a:t>
            </a:r>
            <a:r>
              <a:rPr lang="ru-RU" dirty="0" smtClean="0"/>
              <a:t> режиме. Приложение предназначено для работы на мобильных устройствах, диагональ экрана которых не менее 3,5”, работающих на операционной системе </a:t>
            </a:r>
            <a:r>
              <a:rPr lang="ru-RU" dirty="0" err="1" smtClean="0"/>
              <a:t>Android</a:t>
            </a:r>
            <a:r>
              <a:rPr lang="ru-RU" dirty="0" smtClean="0"/>
              <a:t> или </a:t>
            </a:r>
            <a:r>
              <a:rPr lang="ru-RU" dirty="0" err="1" smtClean="0"/>
              <a:t>iOS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Данное приложение активно используется участниками ЕГЭ.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snezhko@rcoi61.org.ru" TargetMode="External"/><Relationship Id="rId7" Type="http://schemas.openxmlformats.org/officeDocument/2006/relationships/hyperlink" Target="mailto:rocoiso@rostobr.ru" TargetMode="External"/><Relationship Id="rId2" Type="http://schemas.openxmlformats.org/officeDocument/2006/relationships/hyperlink" Target="mailto:tkorsunova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k.rcoi61.ru/" TargetMode="External"/><Relationship Id="rId5" Type="http://schemas.openxmlformats.org/officeDocument/2006/relationships/hyperlink" Target="http://www.rcoi61.org.ru/" TargetMode="External"/><Relationship Id="rId4" Type="http://schemas.openxmlformats.org/officeDocument/2006/relationships/hyperlink" Target="http://www.rostobr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60" y="1157189"/>
            <a:ext cx="10584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Особенности информационно-технологического </a:t>
            </a:r>
            <a:r>
              <a:rPr lang="ru-RU" sz="40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сопровождения </a:t>
            </a:r>
            <a:r>
              <a:rPr lang="ru-RU" sz="4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государственной итоговой аттестации</a:t>
            </a:r>
          </a:p>
          <a:p>
            <a:pPr algn="ctr"/>
            <a:r>
              <a:rPr lang="ru-RU" sz="4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в 2015/16 учебном </a:t>
            </a:r>
            <a:r>
              <a:rPr lang="ru-RU" sz="40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году</a:t>
            </a:r>
            <a:endParaRPr lang="ru-RU" sz="40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60" y="4445826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71" y="6326156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sz="2000" b="0" smtClean="0"/>
              <a:t>24 декабря </a:t>
            </a:r>
            <a:r>
              <a:rPr lang="ru-RU" sz="2000" b="0" dirty="0" smtClean="0"/>
              <a:t>2015 </a:t>
            </a:r>
            <a:r>
              <a:rPr lang="ru-RU" sz="2000" b="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95262"/>
            <a:ext cx="84296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41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00025"/>
            <a:ext cx="87915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262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95250"/>
            <a:ext cx="8848725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1637" y="95250"/>
            <a:ext cx="1160340" cy="541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60022" y="6221212"/>
            <a:ext cx="1160340" cy="541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86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14312"/>
            <a:ext cx="8867775" cy="6429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2112" y="214312"/>
            <a:ext cx="1160340" cy="541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69547" y="6102149"/>
            <a:ext cx="1160340" cy="541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199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571500"/>
            <a:ext cx="851535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8325" y="571500"/>
            <a:ext cx="1160340" cy="541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5215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757237"/>
            <a:ext cx="81248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5280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61925"/>
            <a:ext cx="88011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17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962025"/>
            <a:ext cx="81534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518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42875"/>
            <a:ext cx="82962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3382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23825"/>
            <a:ext cx="86963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44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63868"/>
            <a:ext cx="10695493" cy="1143000"/>
          </a:xfr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ru-RU" sz="28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МЕРЫ ОБЕСПЕЧЕНИЯ ИНФОРМАЦИОННОЙ БЕЗОПАСНОСТИ В РОСТОВСКОЙ ОБЛАСТИ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058383"/>
              </p:ext>
            </p:extLst>
          </p:nvPr>
        </p:nvGraphicFramePr>
        <p:xfrm>
          <a:off x="182880" y="1600200"/>
          <a:ext cx="11865783" cy="461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54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766762"/>
            <a:ext cx="83629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483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252412"/>
            <a:ext cx="87820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347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303946"/>
            <a:ext cx="4489512" cy="622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4" y="687349"/>
            <a:ext cx="4244905" cy="583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43031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ina\Downloads\2015_10_23_19.27.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6" y="706625"/>
            <a:ext cx="1997868" cy="355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lina\Downloads\2015_10_23_19.28.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95053"/>
            <a:ext cx="2160000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alina\Downloads\2015_10_23_19.27.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1623608"/>
            <a:ext cx="2160000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lina\Downloads\2015_10_23_19.34.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4" y="3244216"/>
            <a:ext cx="2160000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alina\Downloads\2015_10_23_19.31.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82508"/>
            <a:ext cx="2160000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ina\Downloads\2015_10_23_19.41.4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315053"/>
            <a:ext cx="2160000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alina\Downloads\2015_10_23_19.57.4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987" y="3045681"/>
            <a:ext cx="2324664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Galina\Downloads\2015_10_23_19.58.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693360"/>
            <a:ext cx="1057921" cy="137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0892" y="576789"/>
            <a:ext cx="11713301" cy="1107996"/>
          </a:xfrm>
          <a:prstGeom prst="rect">
            <a:avLst/>
          </a:prstGeom>
        </p:spPr>
        <p:txBody>
          <a:bodyPr wrap="square" lIns="121917" tIns="60958" rIns="121917" bIns="60958" anchor="ctr">
            <a:spAutoFit/>
          </a:bodyPr>
          <a:lstStyle/>
          <a:p>
            <a:pPr algn="ctr" defTabSz="1219170">
              <a:defRPr/>
            </a:pPr>
            <a:r>
              <a:rPr lang="ru-RU" altLang="ru-RU" sz="32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Мобильное приложение «ЕГЭ в РО» </a:t>
            </a:r>
          </a:p>
          <a:p>
            <a:pPr algn="ctr" defTabSz="1219170">
              <a:defRPr/>
            </a:pPr>
            <a:r>
              <a:rPr lang="ru-RU" altLang="ru-RU" sz="32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</a:t>
            </a:r>
            <a:r>
              <a:rPr lang="ru-RU" altLang="ru-RU" sz="3200" b="1" kern="0" dirty="0" err="1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Android</a:t>
            </a:r>
            <a:r>
              <a:rPr lang="ru-RU" altLang="ru-RU" sz="32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 </a:t>
            </a:r>
            <a:r>
              <a:rPr lang="ru-RU" altLang="ru-RU" sz="3200" b="1" kern="0" dirty="0" err="1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iOS</a:t>
            </a:r>
            <a:endParaRPr lang="ru-RU" altLang="ru-RU" sz="32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03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7679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ГИА-9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Татьяна Игоревна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7(863)2105009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tkorsunova@rcoi61.org.ru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52732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Снежко 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dirty="0" smtClean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dirty="0">
                <a:solidFill>
                  <a:srgbClr val="FF0000"/>
                </a:solidFill>
                <a:latin typeface="Yeseva One"/>
              </a:rPr>
              <a:t>, +</a:t>
            </a:r>
            <a:r>
              <a:rPr lang="ru-RU" sz="2400" dirty="0" smtClean="0">
                <a:solidFill>
                  <a:srgbClr val="FF0000"/>
                </a:solidFill>
                <a:latin typeface="Yeseva One"/>
              </a:rPr>
              <a:t>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3"/>
              </a:rPr>
              <a:t>gsnezhko@rcoi61.org.ru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854" y="1527329"/>
            <a:ext cx="5689664" cy="489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 smtClean="0"/>
              <a:t>Минобразование</a:t>
            </a:r>
            <a:r>
              <a:rPr lang="ru-RU" altLang="ru-RU" sz="2400" b="1" dirty="0" smtClean="0"/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4"/>
              </a:rPr>
              <a:t>www.rostobr.ru</a:t>
            </a:r>
            <a:r>
              <a:rPr lang="ru-RU" altLang="ru-RU" sz="2400" dirty="0" smtClean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5"/>
              </a:rPr>
              <a:t>www.rcoi61.ru</a:t>
            </a:r>
            <a:r>
              <a:rPr lang="ru-RU" altLang="ru-RU" sz="2400" dirty="0" smtClean="0"/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закрытая часть: </a:t>
            </a:r>
            <a:r>
              <a:rPr lang="en-US" altLang="ru-RU" sz="2400" dirty="0">
                <a:hlinkClick r:id="rId6"/>
              </a:rPr>
              <a:t>http://lk.rcoi61.ru</a:t>
            </a:r>
            <a:r>
              <a:rPr lang="en-US" altLang="ru-RU" sz="2400" dirty="0" smtClean="0">
                <a:hlinkClick r:id="rId6"/>
              </a:rPr>
              <a:t>/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e-mail: </a:t>
            </a:r>
            <a:r>
              <a:rPr lang="en-US" altLang="ru-RU" sz="2400" dirty="0" smtClean="0">
                <a:hlinkClick r:id="rId7"/>
              </a:rPr>
              <a:t>rocoiso@rostobr.ru</a:t>
            </a:r>
            <a:r>
              <a:rPr lang="ru-RU" altLang="ru-RU" sz="2400" dirty="0" smtClean="0"/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854" y="680152"/>
            <a:ext cx="11456209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2305" y="30668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</a:t>
            </a:r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ГИА-11</a:t>
            </a:r>
            <a:endParaRPr lang="ru-RU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7(863)2105011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en-US" dirty="0" err="1" smtClean="0">
                <a:solidFill>
                  <a:srgbClr val="000000"/>
                </a:solidFill>
                <a:latin typeface="Yeseva One"/>
                <a:hlinkClick r:id="rId2"/>
              </a:rPr>
              <a:t>vbogdanov</a:t>
            </a: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</p:spTree>
    <p:extLst>
      <p:ext uri="{BB962C8B-B14F-4D97-AF65-F5344CB8AC3E}">
        <p14:creationId xmlns:p14="http://schemas.microsoft.com/office/powerpoint/2010/main" val="304261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160790"/>
              </p:ext>
            </p:extLst>
          </p:nvPr>
        </p:nvGraphicFramePr>
        <p:xfrm>
          <a:off x="675211" y="694584"/>
          <a:ext cx="11425053" cy="555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4077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13" y="737698"/>
            <a:ext cx="8689016" cy="583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236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064" y="935788"/>
            <a:ext cx="1169189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Постановление Правительства Российской Федерации от 31.08.2013 № 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cs typeface="Times New Roman" panose="02020603050405020304" pitchFamily="18" charset="0"/>
              </a:rPr>
              <a:t> России от 26.12.2013 № 1400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03.02.2014, регистрационный № 31205) (в редакции приказа </a:t>
            </a:r>
            <a:r>
              <a:rPr lang="ru-RU" sz="1600" dirty="0" err="1"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cs typeface="Times New Roman" panose="02020603050405020304" pitchFamily="18" charset="0"/>
              </a:rPr>
              <a:t> России от 16.01.2015 № 9 (зарегистрирован Минюстом России 30.01.2015, регистрационный № 35794);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Приказ Министерства образования и науки Российской Федерации от 28 июня 2013 г.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 (в редакции приказов </a:t>
            </a:r>
            <a:r>
              <a:rPr lang="ru-RU" sz="1600" dirty="0" err="1"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cs typeface="Times New Roman" panose="02020603050405020304" pitchFamily="18" charset="0"/>
              </a:rPr>
              <a:t> России от 19.05.2014 № 552, от 12.01.2015 № 2).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Методические материалы Рособрнадзора, регламентирующие процедуру и порядок проведения государственной итоговой аттестации по образовательным программам среднего общего образования в форме единого государственного экзамена.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sz="1600" dirty="0">
                <a:cs typeface="Times New Roman" panose="02020603050405020304" pitchFamily="18" charset="0"/>
              </a:rPr>
              <a:t>Приказ министерства общего и профессионального образования Ростовской области от 14.02.2014 № 63 «Об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в Ростовской области»</a:t>
            </a:r>
            <a:endParaRPr lang="ru-RU" sz="16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340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13" y="757838"/>
            <a:ext cx="9955994" cy="55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377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8" y="720259"/>
            <a:ext cx="8113450" cy="59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85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962025"/>
            <a:ext cx="85058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78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390525"/>
            <a:ext cx="76676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23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448</Words>
  <Application>Microsoft Office PowerPoint</Application>
  <PresentationFormat>Широкоэкранный</PresentationFormat>
  <Paragraphs>61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Century Gothic</vt:lpstr>
      <vt:lpstr>Times New Roman</vt:lpstr>
      <vt:lpstr>Yeseva One</vt:lpstr>
      <vt:lpstr>Тема Office</vt:lpstr>
      <vt:lpstr>Презентация PowerPoint</vt:lpstr>
      <vt:lpstr>МЕРЫ ОБЕСПЕЧЕНИЯ ИНФОРМАЦИОННОЙ БЕЗОПАСНОСТИ В РОСТОВСКОЙ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72</cp:revision>
  <cp:lastPrinted>2015-10-30T07:05:36Z</cp:lastPrinted>
  <dcterms:created xsi:type="dcterms:W3CDTF">2014-10-23T19:43:19Z</dcterms:created>
  <dcterms:modified xsi:type="dcterms:W3CDTF">2015-12-24T07:44:33Z</dcterms:modified>
</cp:coreProperties>
</file>