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80"/>
    <p:restoredTop sz="86410"/>
  </p:normalViewPr>
  <p:slideViewPr>
    <p:cSldViewPr>
      <p:cViewPr varScale="1">
        <p:scale>
          <a:sx n="74" d="100"/>
          <a:sy n="74" d="100"/>
        </p:scale>
        <p:origin x="-1422" y="-96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2FB4D4-4A89-4AB8-A919-22F4CEA49CF7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364BDF-CB03-4485-ADB8-FF9726AADFC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76408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11/11/2014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8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11/11/2014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11/11/2014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11/11/2014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11/11/2014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98601" y="459994"/>
            <a:ext cx="7146797" cy="4572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41172" y="1559560"/>
            <a:ext cx="8061655" cy="32721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11/11/2014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685596" y="2276348"/>
            <a:ext cx="8008620" cy="13608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100965" algn="ctr">
              <a:lnSpc>
                <a:spcPct val="80000"/>
              </a:lnSpc>
            </a:pPr>
            <a:r>
              <a:rPr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Ор</a:t>
            </a:r>
            <a:r>
              <a:rPr sz="3600" b="1" spc="-2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анизация</a:t>
            </a:r>
            <a:r>
              <a:rPr sz="3600" b="1" spc="-3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про</a:t>
            </a:r>
            <a:r>
              <a:rPr sz="3600" b="1" spc="-15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sz="3600" b="1" spc="-5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sz="3600" b="1" spc="-2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ение всеро</a:t>
            </a:r>
            <a:r>
              <a:rPr sz="3600" b="1" spc="-3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сийс</a:t>
            </a:r>
            <a:r>
              <a:rPr sz="3600" b="1" spc="-65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ой</a:t>
            </a:r>
            <a:r>
              <a:rPr sz="3600" b="1" spc="-2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3600" b="1" spc="-65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лимпи</a:t>
            </a:r>
            <a:r>
              <a:rPr sz="3600" b="1" spc="-15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ды</a:t>
            </a:r>
            <a:r>
              <a:rPr sz="3600" b="1" spc="-15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</a:t>
            </a:r>
            <a:r>
              <a:rPr sz="3600" b="1" spc="-7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sz="3600" b="1" spc="-65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льни</a:t>
            </a:r>
            <a:r>
              <a:rPr sz="3600" b="1" spc="-75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ов в</a:t>
            </a:r>
            <a:r>
              <a:rPr sz="3600" b="1" spc="-15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2014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/15 учебном</a:t>
            </a:r>
            <a:r>
              <a:rPr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3600" b="1" spc="-45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sz="3600" b="1" spc="-9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sz="3600" b="1" spc="-45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endParaRPr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 descr="http://www.rosolymp.ru/templates/Olymp/img/blog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0400" y="381000"/>
            <a:ext cx="1219200" cy="11457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3400" y="1066800"/>
            <a:ext cx="8458200" cy="215443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99085" indent="-286385">
              <a:lnSpc>
                <a:spcPct val="100000"/>
              </a:lnSpc>
              <a:buFont typeface="Wingdings"/>
              <a:buChar char=""/>
              <a:tabLst>
                <a:tab pos="299720" algn="l"/>
              </a:tabLst>
            </a:pPr>
            <a:r>
              <a:rPr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sz="28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2800" b="1" spc="-4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sz="2800" b="1" spc="-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sz="2800" b="1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ивное</a:t>
            </a:r>
            <a:r>
              <a:rPr sz="2800" b="1" spc="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</a:t>
            </a:r>
            <a:r>
              <a:rPr sz="2800" b="1" spc="-4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2800" b="1" spc="-4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ое</a:t>
            </a:r>
            <a:r>
              <a:rPr sz="28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</a:t>
            </a:r>
            <a:r>
              <a:rPr sz="2800" b="1" spc="-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</a:t>
            </a:r>
            <a:r>
              <a:rPr sz="2800" b="1" spc="-7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r>
              <a:rPr sz="28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ние</a:t>
            </a:r>
            <a:endParaRPr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5"/>
              </a:spcBef>
              <a:buFont typeface="Wingdings"/>
              <a:buChar char=""/>
            </a:pPr>
            <a:endParaRPr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99085" indent="-286385">
              <a:lnSpc>
                <a:spcPct val="100000"/>
              </a:lnSpc>
              <a:buFont typeface="Wingdings"/>
              <a:buChar char=""/>
              <a:tabLst>
                <a:tab pos="299720" algn="l"/>
              </a:tabLst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Организационно -т</a:t>
            </a:r>
            <a:r>
              <a:rPr sz="2800" b="1" spc="-4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хн</a:t>
            </a:r>
            <a:r>
              <a:rPr sz="2800" b="1" spc="-65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2800" b="1" spc="-4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2800" b="1" spc="-1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ич</a:t>
            </a:r>
            <a:r>
              <a:rPr sz="2800" b="1" spc="-45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sz="2800" b="1" spc="-4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ое</a:t>
            </a:r>
            <a:r>
              <a:rPr sz="2800" b="1" spc="3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spc="3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</a:t>
            </a:r>
            <a:r>
              <a:rPr sz="2800" b="1" spc="-4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</a:t>
            </a:r>
            <a:r>
              <a:rPr sz="2800" b="1" spc="-65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чение</a:t>
            </a:r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>
              <a:lnSpc>
                <a:spcPct val="100000"/>
              </a:lnSpc>
              <a:tabLst>
                <a:tab pos="299720" algn="l"/>
              </a:tabLst>
            </a:pPr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99085" indent="-286385">
              <a:lnSpc>
                <a:spcPct val="100000"/>
              </a:lnSpc>
              <a:buFont typeface="Wingdings"/>
              <a:buChar char=""/>
              <a:tabLst>
                <a:tab pos="299720" algn="l"/>
              </a:tabLst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Финансовое обеспечение</a:t>
            </a:r>
            <a:endParaRPr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66800" y="152400"/>
            <a:ext cx="7078598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30530">
              <a:lnSpc>
                <a:spcPct val="100000"/>
              </a:lnSpc>
            </a:pPr>
            <a:r>
              <a:rPr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Норм</a:t>
            </a:r>
            <a:r>
              <a:rPr spc="-2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тивн</a:t>
            </a:r>
            <a:r>
              <a:rPr spc="5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 правов</a:t>
            </a:r>
            <a:r>
              <a:rPr spc="5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 обеспечение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52400" y="762000"/>
            <a:ext cx="8915400" cy="62786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just">
              <a:lnSpc>
                <a:spcPct val="10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	</a:t>
            </a:r>
            <a:r>
              <a:rPr sz="2000" dirty="0" err="1" smtClean="0">
                <a:latin typeface="Times New Roman" pitchFamily="18" charset="0"/>
                <a:cs typeface="Times New Roman" pitchFamily="18" charset="0"/>
              </a:rPr>
              <a:t>Пр</a:t>
            </a:r>
            <a:r>
              <a:rPr sz="2000" spc="-10" dirty="0" err="1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sz="2000" spc="-40" dirty="0" err="1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sz="2000" dirty="0" err="1" smtClean="0">
                <a:latin typeface="Times New Roman" pitchFamily="18" charset="0"/>
                <a:cs typeface="Times New Roman" pitchFamily="18" charset="0"/>
              </a:rPr>
              <a:t>аз</a:t>
            </a:r>
            <a:r>
              <a:rPr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Минобрн</a:t>
            </a:r>
            <a:r>
              <a:rPr sz="2000" spc="-30" dirty="0" err="1">
                <a:latin typeface="Times New Roman" pitchFamily="18" charset="0"/>
                <a:cs typeface="Times New Roman" pitchFamily="18" charset="0"/>
              </a:rPr>
              <a:t>а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уки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30" dirty="0" err="1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sz="2000" dirty="0" err="1" smtClean="0">
                <a:latin typeface="Times New Roman" pitchFamily="18" charset="0"/>
                <a:cs typeface="Times New Roman" pitchFamily="18" charset="0"/>
              </a:rPr>
              <a:t>осси</a:t>
            </a:r>
            <a:r>
              <a:rPr sz="2000" spc="-10" dirty="0" err="1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10" dirty="0" err="1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sz="2000" dirty="0" err="1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sz="2000" spc="-2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18</a:t>
            </a:r>
            <a:r>
              <a:rPr sz="2000" spc="-1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ноября 2013</a:t>
            </a:r>
            <a:r>
              <a:rPr sz="2000" spc="-3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90" dirty="0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ода</a:t>
            </a:r>
            <a:r>
              <a:rPr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№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sz="2000" spc="5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52</a:t>
            </a:r>
            <a:r>
              <a:rPr sz="2000" spc="-3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spc="-3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spc="-30" dirty="0" smtClean="0">
              <a:latin typeface="Times New Roman" pitchFamily="18" charset="0"/>
              <a:cs typeface="Times New Roman" pitchFamily="18" charset="0"/>
            </a:endParaRPr>
          </a:p>
          <a:p>
            <a:pPr marL="12700" algn="just">
              <a:lnSpc>
                <a:spcPct val="100000"/>
              </a:lnSpc>
            </a:pPr>
            <a:r>
              <a:rPr sz="20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Об</a:t>
            </a:r>
            <a:r>
              <a:rPr sz="2000" spc="-2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утве</a:t>
            </a:r>
            <a:r>
              <a:rPr sz="2000" spc="-20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ж</a:t>
            </a:r>
            <a:r>
              <a:rPr sz="2000" spc="-20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ении</a:t>
            </a:r>
            <a:r>
              <a:rPr sz="2000" spc="-2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поряд</a:t>
            </a:r>
            <a:r>
              <a:rPr sz="2000" spc="-20" dirty="0" err="1">
                <a:latin typeface="Times New Roman" pitchFamily="18" charset="0"/>
                <a:cs typeface="Times New Roman" pitchFamily="18" charset="0"/>
              </a:rPr>
              <a:t>к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а</a:t>
            </a:r>
            <a:r>
              <a:rPr sz="2000" spc="-4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 smtClean="0">
                <a:latin typeface="Times New Roman" pitchFamily="18" charset="0"/>
                <a:cs typeface="Times New Roman" pitchFamily="18" charset="0"/>
              </a:rPr>
              <a:t>про</a:t>
            </a:r>
            <a:r>
              <a:rPr sz="2000" spc="5" dirty="0" err="1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sz="2000" spc="-25" dirty="0" err="1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sz="2000" spc="-15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sz="2000" dirty="0" err="1" smtClean="0">
                <a:latin typeface="Times New Roman" pitchFamily="18" charset="0"/>
                <a:cs typeface="Times New Roman" pitchFamily="18" charset="0"/>
              </a:rPr>
              <a:t>ения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 smtClean="0">
                <a:latin typeface="Times New Roman" pitchFamily="18" charset="0"/>
                <a:cs typeface="Times New Roman" pitchFamily="18" charset="0"/>
              </a:rPr>
              <a:t>всеро</a:t>
            </a:r>
            <a:r>
              <a:rPr sz="2000" spc="-10" dirty="0" err="1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sz="2000" dirty="0" err="1" smtClean="0">
                <a:latin typeface="Times New Roman" pitchFamily="18" charset="0"/>
                <a:cs typeface="Times New Roman" pitchFamily="18" charset="0"/>
              </a:rPr>
              <a:t>сийс</a:t>
            </a:r>
            <a:r>
              <a:rPr sz="2000" spc="-35" dirty="0" err="1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sz="2000" spc="-15" dirty="0" err="1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sz="2000" dirty="0" err="1" smtClean="0">
                <a:latin typeface="Times New Roman" pitchFamily="18" charset="0"/>
                <a:cs typeface="Times New Roman" pitchFamily="18" charset="0"/>
              </a:rPr>
              <a:t>й</a:t>
            </a:r>
            <a:r>
              <a:rPr sz="2000" spc="-4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4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лим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ды</a:t>
            </a:r>
            <a:r>
              <a:rPr sz="2000" spc="-4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10" dirty="0" err="1">
                <a:latin typeface="Times New Roman" pitchFamily="18" charset="0"/>
                <a:cs typeface="Times New Roman" pitchFamily="18" charset="0"/>
              </a:rPr>
              <a:t>ш</a:t>
            </a:r>
            <a:r>
              <a:rPr sz="2000" spc="-35" dirty="0" err="1">
                <a:latin typeface="Times New Roman" pitchFamily="18" charset="0"/>
                <a:cs typeface="Times New Roman" pitchFamily="18" charset="0"/>
              </a:rPr>
              <a:t>к</a:t>
            </a:r>
            <a:r>
              <a:rPr sz="2000" spc="-40" dirty="0" err="1">
                <a:latin typeface="Times New Roman" pitchFamily="18" charset="0"/>
                <a:cs typeface="Times New Roman" pitchFamily="18" charset="0"/>
              </a:rPr>
              <a:t>о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льни</a:t>
            </a:r>
            <a:r>
              <a:rPr sz="2000" spc="-35" dirty="0" err="1">
                <a:latin typeface="Times New Roman" pitchFamily="18" charset="0"/>
                <a:cs typeface="Times New Roman" pitchFamily="18" charset="0"/>
              </a:rPr>
              <a:t>к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ов</a:t>
            </a:r>
            <a:r>
              <a:rPr sz="2000" spc="-5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2000" spc="-5" dirty="0" smtClean="0">
                <a:latin typeface="Times New Roman" pitchFamily="18" charset="0"/>
                <a:cs typeface="Times New Roman" pitchFamily="18" charset="0"/>
              </a:rPr>
              <a:t> (зарегистрирован в Минюсте 21.01.2014)  (далее – Порядок)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	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 Приказы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минобразования области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«Об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утверждении составов  региональных предметно-методических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комиссий» от 03.09.2014 № 562;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«О сроках проведения муниципального этапа всероссийской олимпиады школьников и формах отчетности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 от 17.10.2014 № 657;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«Об утверждении состава  оргкомитета  регионального этапа всероссийской олимпиады школьников»; 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 утверждении сроков регионального этапа всероссийской олимпиады школьников по каждому общеобразовательному предмету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»;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«Об утверждении составов жюри регионального этапа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ВсОШ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по каждому общеобразовательному предмету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b="1" spc="-5" dirty="0">
              <a:latin typeface="Times New Roman" pitchFamily="18" charset="0"/>
              <a:cs typeface="Times New Roman" pitchFamily="18" charset="0"/>
            </a:endParaRPr>
          </a:p>
          <a:p>
            <a:pPr marL="299085" algn="ctr">
              <a:lnSpc>
                <a:spcPct val="100000"/>
              </a:lnSpc>
            </a:pPr>
            <a:endParaRPr lang="en-US" sz="2000" b="1" spc="-5" dirty="0">
              <a:latin typeface="Times New Roman" pitchFamily="18" charset="0"/>
              <a:cs typeface="Times New Roman" pitchFamily="18" charset="0"/>
            </a:endParaRPr>
          </a:p>
          <a:p>
            <a:pPr marL="299085" algn="ctr">
              <a:lnSpc>
                <a:spcPct val="100000"/>
              </a:lnSpc>
            </a:pPr>
            <a:endParaRPr lang="en-US" sz="2000" b="1" spc="-5" dirty="0" smtClean="0">
              <a:latin typeface="Times New Roman" pitchFamily="18" charset="0"/>
              <a:cs typeface="Times New Roman" pitchFamily="18" charset="0"/>
            </a:endParaRPr>
          </a:p>
          <a:p>
            <a:pPr marL="299085" algn="ctr">
              <a:lnSpc>
                <a:spcPct val="100000"/>
              </a:lnSpc>
            </a:pPr>
            <a:endParaRPr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3399" y="304800"/>
            <a:ext cx="7611999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14325">
              <a:lnSpc>
                <a:spcPct val="100000"/>
              </a:lnSpc>
            </a:pPr>
            <a:r>
              <a:rPr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sz="3600" spc="5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новн</a:t>
            </a:r>
            <a:r>
              <a:rPr sz="3600" spc="1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ы</a:t>
            </a:r>
            <a:r>
              <a:rPr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 нов</a:t>
            </a:r>
            <a:r>
              <a:rPr sz="3600" spc="-15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sz="3600" spc="-15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sz="3600" spc="-5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sz="3600" spc="-2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ен</a:t>
            </a:r>
            <a:r>
              <a:rPr sz="3600" spc="5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r>
              <a:rPr sz="3600" spc="-3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Поряд</a:t>
            </a:r>
            <a:r>
              <a:rPr sz="3600" spc="-55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3400" y="838200"/>
            <a:ext cx="8382000" cy="608661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sz="2400" b="1" dirty="0">
                <a:latin typeface="Times New Roman" pitchFamily="18" charset="0"/>
                <a:cs typeface="Times New Roman" pitchFamily="18" charset="0"/>
              </a:rPr>
              <a:t>Об</a:t>
            </a:r>
            <a:r>
              <a:rPr sz="2400" b="1" spc="-10" dirty="0">
                <a:latin typeface="Times New Roman" pitchFamily="18" charset="0"/>
                <a:cs typeface="Times New Roman" pitchFamily="18" charset="0"/>
              </a:rPr>
              <a:t>щ</a:t>
            </a:r>
            <a:r>
              <a:rPr sz="2400" b="1" dirty="0">
                <a:latin typeface="Times New Roman" pitchFamily="18" charset="0"/>
                <a:cs typeface="Times New Roman" pitchFamily="18" charset="0"/>
              </a:rPr>
              <a:t>ие</a:t>
            </a:r>
            <a:r>
              <a:rPr sz="2400" b="1" spc="-1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1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sz="2400" b="1" spc="-35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sz="2400" b="1" dirty="0">
                <a:latin typeface="Times New Roman" pitchFamily="18" charset="0"/>
                <a:cs typeface="Times New Roman" pitchFamily="18" charset="0"/>
              </a:rPr>
              <a:t>л</a:t>
            </a:r>
            <a:r>
              <a:rPr sz="2400" b="1" spc="-20" dirty="0">
                <a:latin typeface="Times New Roman" pitchFamily="18" charset="0"/>
                <a:cs typeface="Times New Roman" pitchFamily="18" charset="0"/>
              </a:rPr>
              <a:t>ож</a:t>
            </a:r>
            <a:r>
              <a:rPr sz="2400" b="1" spc="5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sz="2400" b="1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sz="2400" b="1" spc="5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sz="2400" b="1" dirty="0">
                <a:latin typeface="Times New Roman" pitchFamily="18" charset="0"/>
                <a:cs typeface="Times New Roman" pitchFamily="18" charset="0"/>
              </a:rPr>
              <a:t>я:</a:t>
            </a:r>
            <a:endParaRPr sz="2400" dirty="0">
              <a:latin typeface="Times New Roman" pitchFamily="18" charset="0"/>
              <a:cs typeface="Times New Roman" pitchFamily="18" charset="0"/>
            </a:endParaRPr>
          </a:p>
          <a:p>
            <a:pPr marL="355600" marR="455295" indent="-342900" algn="just">
              <a:lnSpc>
                <a:spcPct val="100000"/>
              </a:lnSpc>
              <a:spcBef>
                <a:spcPts val="430"/>
              </a:spcBef>
              <a:buFont typeface="Calibri"/>
              <a:buChar char="—"/>
              <a:tabLst>
                <a:tab pos="355600" algn="l"/>
              </a:tabLst>
            </a:pPr>
            <a:r>
              <a:rPr sz="2000" spc="-15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тана</a:t>
            </a:r>
            <a:r>
              <a:rPr sz="2000" spc="-15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лива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sz="2000" spc="-15" dirty="0">
                <a:latin typeface="Times New Roman" pitchFamily="18" charset="0"/>
                <a:cs typeface="Times New Roman" pitchFamily="18" charset="0"/>
              </a:rPr>
              <a:t>т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я пер</a:t>
            </a:r>
            <a:r>
              <a:rPr sz="2000" spc="5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чень</a:t>
            </a:r>
            <a:r>
              <a:rPr sz="2000" spc="1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об</a:t>
            </a:r>
            <a:r>
              <a:rPr sz="2000" spc="-20" dirty="0">
                <a:latin typeface="Times New Roman" pitchFamily="18" charset="0"/>
                <a:cs typeface="Times New Roman" pitchFamily="18" charset="0"/>
              </a:rPr>
              <a:t>щ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еоб</a:t>
            </a:r>
            <a:r>
              <a:rPr sz="2000" spc="5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азова</a:t>
            </a:r>
            <a:r>
              <a:rPr sz="2000" spc="-15" dirty="0">
                <a:latin typeface="Times New Roman" pitchFamily="18" charset="0"/>
                <a:cs typeface="Times New Roman" pitchFamily="18" charset="0"/>
              </a:rPr>
              <a:t>т</a:t>
            </a:r>
            <a:r>
              <a:rPr sz="2000" spc="-20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л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ь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ных</a:t>
            </a:r>
            <a:r>
              <a:rPr sz="2000" spc="1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пр</a:t>
            </a:r>
            <a:r>
              <a:rPr sz="2000" spc="-20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дм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sz="2000" spc="-30" dirty="0">
                <a:latin typeface="Times New Roman" pitchFamily="18" charset="0"/>
                <a:cs typeface="Times New Roman" pitchFamily="18" charset="0"/>
              </a:rPr>
              <a:t>т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ов,</a:t>
            </a:r>
            <a:r>
              <a:rPr sz="2000" spc="2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по</a:t>
            </a:r>
            <a:r>
              <a:rPr sz="2000" spc="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20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sz="2000" spc="-15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sz="2000" spc="-30" dirty="0">
                <a:latin typeface="Times New Roman" pitchFamily="18" charset="0"/>
                <a:cs typeface="Times New Roman" pitchFamily="18" charset="0"/>
              </a:rPr>
              <a:t>т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орым пров</a:t>
            </a:r>
            <a:r>
              <a:rPr sz="2000" spc="-5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ди</a:t>
            </a:r>
            <a:r>
              <a:rPr sz="2000" spc="-15" dirty="0">
                <a:latin typeface="Times New Roman" pitchFamily="18" charset="0"/>
                <a:cs typeface="Times New Roman" pitchFamily="18" charset="0"/>
              </a:rPr>
              <a:t>т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я </a:t>
            </a:r>
            <a:r>
              <a:rPr sz="2000" spc="-4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ли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м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пиад</a:t>
            </a:r>
            <a:r>
              <a:rPr sz="2000" spc="5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sz="2000" spc="-5" dirty="0">
                <a:latin typeface="Times New Roman" pitchFamily="18" charset="0"/>
                <a:cs typeface="Times New Roman" pitchFamily="18" charset="0"/>
              </a:rPr>
              <a:t>;</a:t>
            </a:r>
            <a:endParaRPr sz="2000" dirty="0">
              <a:latin typeface="Times New Roman" pitchFamily="18" charset="0"/>
              <a:cs typeface="Times New Roman" pitchFamily="18" charset="0"/>
            </a:endParaRPr>
          </a:p>
          <a:p>
            <a:pPr marL="355600" indent="-342900" algn="just">
              <a:lnSpc>
                <a:spcPct val="100000"/>
              </a:lnSpc>
              <a:spcBef>
                <a:spcPts val="430"/>
              </a:spcBef>
              <a:buFont typeface="Calibri"/>
              <a:buChar char="—"/>
              <a:tabLst>
                <a:tab pos="355600" algn="l"/>
              </a:tabLst>
            </a:pPr>
            <a:r>
              <a:rPr sz="2000" dirty="0">
                <a:latin typeface="Times New Roman" pitchFamily="18" charset="0"/>
                <a:cs typeface="Times New Roman" pitchFamily="18" charset="0"/>
              </a:rPr>
              <a:t>органи</a:t>
            </a:r>
            <a:r>
              <a:rPr sz="2000" spc="-15" dirty="0">
                <a:latin typeface="Times New Roman" pitchFamily="18" charset="0"/>
                <a:cs typeface="Times New Roman" pitchFamily="18" charset="0"/>
              </a:rPr>
              <a:t>з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sz="2000" spc="-25" dirty="0">
                <a:latin typeface="Times New Roman" pitchFamily="18" charset="0"/>
                <a:cs typeface="Times New Roman" pitchFamily="18" charset="0"/>
              </a:rPr>
              <a:t>т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ор</a:t>
            </a:r>
            <a:r>
              <a:rPr sz="2000" spc="2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ш</a:t>
            </a:r>
            <a:r>
              <a:rPr sz="2000" spc="-25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sz="2000" spc="-4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л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ь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но</a:t>
            </a:r>
            <a:r>
              <a:rPr sz="2000" spc="-30" dirty="0">
                <a:latin typeface="Times New Roman" pitchFamily="18" charset="0"/>
                <a:cs typeface="Times New Roman" pitchFamily="18" charset="0"/>
              </a:rPr>
              <a:t>г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sz="2000" spc="1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20" dirty="0">
                <a:latin typeface="Times New Roman" pitchFamily="18" charset="0"/>
                <a:cs typeface="Times New Roman" pitchFamily="18" charset="0"/>
              </a:rPr>
              <a:t>э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тапа</a:t>
            </a:r>
            <a:r>
              <a:rPr sz="2000" spc="2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sz="2000" spc="1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орган 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м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естн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sz="2000" spc="-25" dirty="0">
                <a:latin typeface="Times New Roman" pitchFamily="18" charset="0"/>
                <a:cs typeface="Times New Roman" pitchFamily="18" charset="0"/>
              </a:rPr>
              <a:t>г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sz="2000" spc="2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ам</a:t>
            </a:r>
            <a:r>
              <a:rPr sz="2000" spc="-2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упра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ления,</a:t>
            </a:r>
          </a:p>
          <a:p>
            <a:pPr marL="354965" algn="just">
              <a:lnSpc>
                <a:spcPct val="100000"/>
              </a:lnSpc>
            </a:pPr>
            <a:r>
              <a:rPr sz="20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sz="2000" spc="-20" dirty="0">
                <a:latin typeface="Times New Roman" pitchFamily="18" charset="0"/>
                <a:cs typeface="Times New Roman" pitchFamily="18" charset="0"/>
              </a:rPr>
              <a:t>щ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ес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т</a:t>
            </a:r>
            <a:r>
              <a:rPr sz="2000" spc="-15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ляю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щ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ий</a:t>
            </a:r>
            <a:r>
              <a:rPr sz="2000" spc="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упра</a:t>
            </a:r>
            <a:r>
              <a:rPr sz="2000" spc="-15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л</a:t>
            </a:r>
            <a:r>
              <a:rPr sz="2000" spc="5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в сфере</a:t>
            </a:r>
            <a:r>
              <a:rPr sz="2000" spc="2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обра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з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ован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sz="2000" spc="-5" dirty="0">
                <a:latin typeface="Times New Roman" pitchFamily="18" charset="0"/>
                <a:cs typeface="Times New Roman" pitchFamily="18" charset="0"/>
              </a:rPr>
              <a:t>я;</a:t>
            </a:r>
            <a:endParaRPr sz="2000" dirty="0">
              <a:latin typeface="Times New Roman" pitchFamily="18" charset="0"/>
              <a:cs typeface="Times New Roman" pitchFamily="18" charset="0"/>
            </a:endParaRPr>
          </a:p>
          <a:p>
            <a:pPr marL="355600" marR="5080" indent="-342900" algn="just">
              <a:lnSpc>
                <a:spcPct val="100000"/>
              </a:lnSpc>
              <a:spcBef>
                <a:spcPts val="430"/>
              </a:spcBef>
              <a:buFont typeface="Calibri"/>
              <a:buChar char="—"/>
              <a:tabLst>
                <a:tab pos="355600" algn="l"/>
              </a:tabLst>
            </a:pPr>
            <a:r>
              <a:rPr sz="200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пунк</a:t>
            </a:r>
            <a:r>
              <a:rPr sz="2000" spc="-15" dirty="0">
                <a:latin typeface="Times New Roman" pitchFamily="18" charset="0"/>
                <a:cs typeface="Times New Roman" pitchFamily="18" charset="0"/>
              </a:rPr>
              <a:t>т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е пров</a:t>
            </a:r>
            <a:r>
              <a:rPr sz="2000" spc="-20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ения </a:t>
            </a:r>
            <a:r>
              <a:rPr sz="2000" spc="-4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ли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м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пиады вправе</a:t>
            </a:r>
            <a:r>
              <a:rPr sz="2000" spc="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прису</a:t>
            </a:r>
            <a:r>
              <a:rPr sz="2000" spc="-20" dirty="0">
                <a:latin typeface="Times New Roman" pitchFamily="18" charset="0"/>
                <a:cs typeface="Times New Roman" pitchFamily="18" charset="0"/>
              </a:rPr>
              <a:t>т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твовать</a:t>
            </a:r>
            <a:r>
              <a:rPr sz="2000" spc="3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граждане, а</a:t>
            </a:r>
            <a:r>
              <a:rPr sz="2000" spc="5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sz="2000" spc="5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sz="2000" spc="-20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ди</a:t>
            </a:r>
            <a:r>
              <a:rPr sz="2000" spc="-25" dirty="0">
                <a:latin typeface="Times New Roman" pitchFamily="18" charset="0"/>
                <a:cs typeface="Times New Roman" pitchFamily="18" charset="0"/>
              </a:rPr>
              <a:t>т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ованные в </a:t>
            </a:r>
            <a:r>
              <a:rPr sz="2000" spc="-20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ачестве</a:t>
            </a:r>
            <a:r>
              <a:rPr sz="2000" spc="1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об</a:t>
            </a:r>
            <a:r>
              <a:rPr sz="2000" spc="-20" dirty="0">
                <a:latin typeface="Times New Roman" pitchFamily="18" charset="0"/>
                <a:cs typeface="Times New Roman" pitchFamily="18" charset="0"/>
              </a:rPr>
              <a:t>щ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ественных</a:t>
            </a:r>
            <a:r>
              <a:rPr sz="2000" spc="2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sz="2000" spc="-40" dirty="0">
                <a:latin typeface="Times New Roman" pitchFamily="18" charset="0"/>
                <a:cs typeface="Times New Roman" pitchFamily="18" charset="0"/>
              </a:rPr>
              <a:t>б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л</a:t>
            </a:r>
            <a:r>
              <a:rPr sz="2000" spc="-55" dirty="0">
                <a:latin typeface="Times New Roman" pitchFamily="18" charset="0"/>
                <a:cs typeface="Times New Roman" pitchFamily="18" charset="0"/>
              </a:rPr>
              <a:t>ю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т</a:t>
            </a:r>
            <a:r>
              <a:rPr sz="2000" spc="-20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лей</a:t>
            </a:r>
            <a:r>
              <a:rPr sz="2000" spc="-3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sz="2000" spc="1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поряд</a:t>
            </a:r>
            <a:r>
              <a:rPr sz="2000" spc="-20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е, утвер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ж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дае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м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ом</a:t>
            </a:r>
            <a:r>
              <a:rPr sz="2000" spc="-2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Ми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обрн</a:t>
            </a:r>
            <a:r>
              <a:rPr sz="2000" spc="-15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уки</a:t>
            </a:r>
            <a:r>
              <a:rPr sz="2000" spc="3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35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sz="2000" spc="-2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ии</a:t>
            </a:r>
            <a:r>
              <a:rPr sz="2000" spc="1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ри</a:t>
            </a:r>
            <a:r>
              <a:rPr sz="2000" spc="-20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аз</a:t>
            </a:r>
            <a:r>
              <a:rPr sz="2000" spc="1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Ми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обрн</a:t>
            </a:r>
            <a:r>
              <a:rPr sz="2000" spc="-15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уки</a:t>
            </a:r>
            <a:r>
              <a:rPr sz="2000" spc="1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35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sz="2000" spc="-2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ии</a:t>
            </a:r>
            <a:r>
              <a:rPr sz="2000" spc="1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15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т</a:t>
            </a:r>
            <a:r>
              <a:rPr sz="2000" spc="1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28</a:t>
            </a:r>
            <a:r>
              <a:rPr sz="2000" spc="1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ю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ня 2013 </a:t>
            </a:r>
            <a:r>
              <a:rPr sz="2000" spc="-85" dirty="0">
                <a:latin typeface="Times New Roman" pitchFamily="18" charset="0"/>
                <a:cs typeface="Times New Roman" pitchFamily="18" charset="0"/>
              </a:rPr>
              <a:t>г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. №</a:t>
            </a:r>
            <a:r>
              <a:rPr sz="2000" spc="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smtClean="0">
                <a:latin typeface="Times New Roman" pitchFamily="18" charset="0"/>
                <a:cs typeface="Times New Roman" pitchFamily="18" charset="0"/>
              </a:rPr>
              <a:t>491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(в ред.приказа от 19.05.2014 № 552</a:t>
            </a:r>
            <a:r>
              <a:rPr sz="2000" spc="-5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000" spc="-5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sz="2000" spc="-5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sz="2000" dirty="0">
              <a:latin typeface="Times New Roman" pitchFamily="18" charset="0"/>
              <a:cs typeface="Times New Roman" pitchFamily="18" charset="0"/>
            </a:endParaRPr>
          </a:p>
          <a:p>
            <a:pPr marL="355600" marR="9525" indent="-342900" algn="just">
              <a:lnSpc>
                <a:spcPct val="100000"/>
              </a:lnSpc>
              <a:spcBef>
                <a:spcPts val="434"/>
              </a:spcBef>
              <a:buFont typeface="Calibri"/>
              <a:buChar char="—"/>
              <a:tabLst>
                <a:tab pos="355600" algn="l"/>
              </a:tabLst>
            </a:pPr>
            <a:r>
              <a:rPr sz="2000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sz="2000" spc="-5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ди</a:t>
            </a:r>
            <a:r>
              <a:rPr sz="2000" spc="-15" dirty="0">
                <a:latin typeface="Times New Roman" pitchFamily="18" charset="0"/>
                <a:cs typeface="Times New Roman" pitchFamily="18" charset="0"/>
              </a:rPr>
              <a:t>т</a:t>
            </a:r>
            <a:r>
              <a:rPr sz="2000" spc="-25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ль</a:t>
            </a:r>
            <a:r>
              <a:rPr sz="2000" spc="-2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(з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sz="2000" spc="-20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ный</a:t>
            </a:r>
            <a:r>
              <a:rPr sz="2000" spc="2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пр</a:t>
            </a:r>
            <a:r>
              <a:rPr sz="2000" spc="-25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дс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тави</a:t>
            </a:r>
            <a:r>
              <a:rPr sz="2000" spc="-20" dirty="0">
                <a:latin typeface="Times New Roman" pitchFamily="18" charset="0"/>
                <a:cs typeface="Times New Roman" pitchFamily="18" charset="0"/>
              </a:rPr>
              <a:t>т</a:t>
            </a:r>
            <a:r>
              <a:rPr sz="2000" spc="-25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ль)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sz="2000" spc="-15" dirty="0">
                <a:latin typeface="Times New Roman" pitchFamily="18" charset="0"/>
                <a:cs typeface="Times New Roman" pitchFamily="18" charset="0"/>
              </a:rPr>
              <a:t>б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ч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аю</a:t>
            </a:r>
            <a:r>
              <a:rPr sz="2000" spc="-25" dirty="0">
                <a:latin typeface="Times New Roman" pitchFamily="18" charset="0"/>
                <a:cs typeface="Times New Roman" pitchFamily="18" charset="0"/>
              </a:rPr>
              <a:t>щ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sz="2000" spc="-25" dirty="0">
                <a:latin typeface="Times New Roman" pitchFamily="18" charset="0"/>
                <a:cs typeface="Times New Roman" pitchFamily="18" charset="0"/>
              </a:rPr>
              <a:t>г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я,</a:t>
            </a:r>
            <a:r>
              <a:rPr sz="2000" spc="2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з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аявив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ш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sz="2000" spc="-25" dirty="0">
                <a:latin typeface="Times New Roman" pitchFamily="18" charset="0"/>
                <a:cs typeface="Times New Roman" pitchFamily="18" charset="0"/>
              </a:rPr>
              <a:t>г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sz="2000" spc="2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о 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во</a:t>
            </a:r>
            <a:r>
              <a:rPr sz="2000" spc="-15" dirty="0">
                <a:latin typeface="Times New Roman" pitchFamily="18" charset="0"/>
                <a:cs typeface="Times New Roman" pitchFamily="18" charset="0"/>
              </a:rPr>
              <a:t>ё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м уча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тии</a:t>
            </a:r>
            <a:r>
              <a:rPr sz="2000" spc="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sz="2000" spc="-35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ли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м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пиа</a:t>
            </a:r>
            <a:r>
              <a:rPr sz="2000" spc="-15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е, в пи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сь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мен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ой</a:t>
            </a:r>
            <a:r>
              <a:rPr sz="2000" spc="3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фо</a:t>
            </a:r>
            <a:r>
              <a:rPr sz="2000" spc="5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ме</a:t>
            </a:r>
            <a:r>
              <a:rPr sz="2000" spc="1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пр</a:t>
            </a:r>
            <a:r>
              <a:rPr sz="2000" spc="-20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дс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та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ля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т</a:t>
            </a:r>
            <a:r>
              <a:rPr sz="2000" spc="-1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органи</a:t>
            </a:r>
            <a:r>
              <a:rPr sz="2000" spc="-15" dirty="0">
                <a:latin typeface="Times New Roman" pitchFamily="18" charset="0"/>
                <a:cs typeface="Times New Roman" pitchFamily="18" charset="0"/>
              </a:rPr>
              <a:t>з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sz="2000" spc="-25" dirty="0">
                <a:latin typeface="Times New Roman" pitchFamily="18" charset="0"/>
                <a:cs typeface="Times New Roman" pitchFamily="18" charset="0"/>
              </a:rPr>
              <a:t>т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у ш</a:t>
            </a:r>
            <a:r>
              <a:rPr sz="2000" spc="-25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sz="2000" spc="-4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л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ь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но</a:t>
            </a:r>
            <a:r>
              <a:rPr sz="2000" spc="-30" dirty="0">
                <a:latin typeface="Times New Roman" pitchFamily="18" charset="0"/>
                <a:cs typeface="Times New Roman" pitchFamily="18" charset="0"/>
              </a:rPr>
              <a:t>г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sz="2000" spc="1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20" dirty="0">
                <a:latin typeface="Times New Roman" pitchFamily="18" charset="0"/>
                <a:cs typeface="Times New Roman" pitchFamily="18" charset="0"/>
              </a:rPr>
              <a:t>э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тапа</a:t>
            </a:r>
            <a:r>
              <a:rPr sz="2000" spc="1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4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ли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м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пиады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 с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sz="2000" spc="-75" dirty="0">
                <a:latin typeface="Times New Roman" pitchFamily="18" charset="0"/>
                <a:cs typeface="Times New Roman" pitchFamily="18" charset="0"/>
              </a:rPr>
              <a:t>г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лас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sz="2000" spc="1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sz="2000" spc="1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бор,</a:t>
            </a:r>
            <a:r>
              <a:rPr sz="2000" spc="1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хранение, и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sz="2000" spc="-4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л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ьз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ование, распро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транение</a:t>
            </a:r>
            <a:r>
              <a:rPr sz="2000" spc="2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sz="2000" spc="5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sz="2000" spc="-20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дачу)</a:t>
            </a:r>
            <a:r>
              <a:rPr sz="2000" spc="1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sz="2000" spc="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пу</a:t>
            </a:r>
            <a:r>
              <a:rPr sz="2000" spc="-40" dirty="0">
                <a:latin typeface="Times New Roman" pitchFamily="18" charset="0"/>
                <a:cs typeface="Times New Roman" pitchFamily="18" charset="0"/>
              </a:rPr>
              <a:t>б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ли</a:t>
            </a:r>
            <a:r>
              <a:rPr sz="2000" spc="-25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ацию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пер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ональных</a:t>
            </a:r>
            <a:r>
              <a:rPr sz="2000" spc="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данных свое</a:t>
            </a:r>
            <a:r>
              <a:rPr sz="2000" spc="-25" dirty="0">
                <a:latin typeface="Times New Roman" pitchFamily="18" charset="0"/>
                <a:cs typeface="Times New Roman" pitchFamily="18" charset="0"/>
              </a:rPr>
              <a:t>г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о нес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вершенн</a:t>
            </a:r>
            <a:r>
              <a:rPr sz="2000" spc="-4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л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тне</a:t>
            </a:r>
            <a:r>
              <a:rPr sz="2000" spc="-25" dirty="0">
                <a:latin typeface="Times New Roman" pitchFamily="18" charset="0"/>
                <a:cs typeface="Times New Roman" pitchFamily="18" charset="0"/>
              </a:rPr>
              <a:t>г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sz="2000" spc="2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sz="2000" spc="5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бён</a:t>
            </a:r>
            <a:r>
              <a:rPr sz="2000" spc="-20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а,</a:t>
            </a:r>
            <a:r>
              <a:rPr sz="2000" spc="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а та</a:t>
            </a:r>
            <a:r>
              <a:rPr sz="2000" spc="5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sz="2000" spc="-30" dirty="0">
                <a:latin typeface="Times New Roman" pitchFamily="18" charset="0"/>
                <a:cs typeface="Times New Roman" pitchFamily="18" charset="0"/>
              </a:rPr>
              <a:t>ж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sz="2000" spc="1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sz="2000" spc="-20" dirty="0">
                <a:latin typeface="Times New Roman" pitchFamily="18" charset="0"/>
                <a:cs typeface="Times New Roman" pitchFamily="18" charset="0"/>
              </a:rPr>
              <a:t>г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sz="2000" spc="1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4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ли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м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пиадной раб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ты,</a:t>
            </a:r>
            <a:r>
              <a:rPr sz="2000" spc="1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sz="2000" spc="-25" dirty="0">
                <a:latin typeface="Times New Roman" pitchFamily="18" charset="0"/>
                <a:cs typeface="Times New Roman" pitchFamily="18" charset="0"/>
              </a:rPr>
              <a:t>т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ом</a:t>
            </a:r>
            <a:r>
              <a:rPr sz="2000" spc="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ч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ис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ле в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 се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ти</a:t>
            </a:r>
            <a:r>
              <a:rPr sz="2000" spc="2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«Ин</a:t>
            </a:r>
            <a:r>
              <a:rPr sz="2000" spc="-20" dirty="0">
                <a:latin typeface="Times New Roman" pitchFamily="18" charset="0"/>
                <a:cs typeface="Times New Roman" pitchFamily="18" charset="0"/>
              </a:rPr>
              <a:t>т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sz="2000" spc="5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sz="2000" spc="-15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т»</a:t>
            </a:r>
            <a:r>
              <a:rPr sz="2000" spc="-5" dirty="0">
                <a:latin typeface="Times New Roman" pitchFamily="18" charset="0"/>
                <a:cs typeface="Times New Roman" pitchFamily="18" charset="0"/>
              </a:rPr>
              <a:t>;</a:t>
            </a:r>
            <a:endParaRPr sz="2000" dirty="0">
              <a:latin typeface="Times New Roman" pitchFamily="18" charset="0"/>
              <a:cs typeface="Times New Roman" pitchFamily="18" charset="0"/>
            </a:endParaRPr>
          </a:p>
          <a:p>
            <a:pPr marL="355600" marR="281940" indent="-342900" algn="just">
              <a:lnSpc>
                <a:spcPct val="100000"/>
              </a:lnSpc>
              <a:spcBef>
                <a:spcPts val="434"/>
              </a:spcBef>
              <a:buFont typeface="Calibri"/>
              <a:buChar char="—"/>
              <a:tabLst>
                <a:tab pos="355600" algn="l"/>
              </a:tabLst>
            </a:pPr>
            <a:r>
              <a:rPr sz="200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sz="2000" spc="-1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лучае</a:t>
            </a:r>
            <a:r>
              <a:rPr sz="2000" spc="1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sz="2000" spc="-15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ш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ения у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ч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т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sz="2000" spc="-25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ом</a:t>
            </a:r>
            <a:r>
              <a:rPr sz="2000" spc="1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4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лим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иады</a:t>
            </a:r>
            <a:r>
              <a:rPr sz="2000" spc="-1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ряд</a:t>
            </a:r>
            <a:r>
              <a:rPr sz="2000" spc="-20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а пр</a:t>
            </a:r>
            <a:r>
              <a:rPr sz="2000" spc="-25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дс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тави</a:t>
            </a:r>
            <a:r>
              <a:rPr sz="2000" spc="-20" dirty="0">
                <a:latin typeface="Times New Roman" pitchFamily="18" charset="0"/>
                <a:cs typeface="Times New Roman" pitchFamily="18" charset="0"/>
              </a:rPr>
              <a:t>т</a:t>
            </a:r>
            <a:r>
              <a:rPr sz="2000" spc="-25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ль органи</a:t>
            </a:r>
            <a:r>
              <a:rPr sz="2000" spc="-15" dirty="0">
                <a:latin typeface="Times New Roman" pitchFamily="18" charset="0"/>
                <a:cs typeface="Times New Roman" pitchFamily="18" charset="0"/>
              </a:rPr>
              <a:t>з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sz="2000" spc="-25" dirty="0">
                <a:latin typeface="Times New Roman" pitchFamily="18" charset="0"/>
                <a:cs typeface="Times New Roman" pitchFamily="18" charset="0"/>
              </a:rPr>
              <a:t>т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ора </a:t>
            </a:r>
            <a:r>
              <a:rPr sz="2000" spc="-4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ли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м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пиады вправе</a:t>
            </a:r>
            <a:r>
              <a:rPr sz="2000" spc="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75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sz="2000" spc="5" dirty="0">
                <a:latin typeface="Times New Roman" pitchFamily="18" charset="0"/>
                <a:cs typeface="Times New Roman" pitchFamily="18" charset="0"/>
              </a:rPr>
              <a:t>л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ить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sz="2000" spc="5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sz="2000" spc="-25" dirty="0">
                <a:latin typeface="Times New Roman" pitchFamily="18" charset="0"/>
                <a:cs typeface="Times New Roman" pitchFamily="18" charset="0"/>
              </a:rPr>
              <a:t>г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sz="2000" spc="1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уча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тн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sz="2000" spc="-20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sz="2000" spc="2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4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ли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м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пиады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 err="1">
                <a:latin typeface="Times New Roman" pitchFamily="18" charset="0"/>
                <a:cs typeface="Times New Roman" pitchFamily="18" charset="0"/>
              </a:rPr>
              <a:t>из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15" dirty="0" err="1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sz="2000" spc="-75" dirty="0" err="1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sz="2000" dirty="0" err="1" smtClean="0">
                <a:latin typeface="Times New Roman" pitchFamily="18" charset="0"/>
                <a:cs typeface="Times New Roman" pitchFamily="18" charset="0"/>
              </a:rPr>
              <a:t>ди</a:t>
            </a:r>
            <a:r>
              <a:rPr sz="2000" spc="-25" dirty="0" err="1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sz="2000" dirty="0" err="1" smtClean="0">
                <a:latin typeface="Times New Roman" pitchFamily="18" charset="0"/>
                <a:cs typeface="Times New Roman" pitchFamily="18" charset="0"/>
              </a:rPr>
              <a:t>ории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28600" y="228600"/>
            <a:ext cx="8305799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14325">
              <a:lnSpc>
                <a:spcPct val="100000"/>
              </a:lnSpc>
            </a:pPr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sz="36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3600" spc="5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sz="36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новн</a:t>
            </a:r>
            <a:r>
              <a:rPr sz="3600" spc="1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ы</a:t>
            </a:r>
            <a:r>
              <a:rPr sz="36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</a:t>
            </a:r>
            <a:r>
              <a:rPr sz="3600" spc="-15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3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sz="3600" spc="-15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sz="3600" spc="-5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sz="3600" spc="-2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sz="3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ен</a:t>
            </a:r>
            <a:r>
              <a:rPr sz="3600" spc="5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3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r>
              <a:rPr sz="3600" spc="-3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Поряд</a:t>
            </a:r>
            <a:r>
              <a:rPr sz="3600" spc="-55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sz="3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xfrm>
            <a:off x="228600" y="1143000"/>
            <a:ext cx="8915400" cy="53758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sz="2400" dirty="0">
                <a:latin typeface="Times New Roman" pitchFamily="18" charset="0"/>
                <a:cs typeface="Times New Roman" pitchFamily="18" charset="0"/>
              </a:rPr>
              <a:t>Ор</a:t>
            </a:r>
            <a:r>
              <a:rPr sz="2400" spc="-15" dirty="0">
                <a:latin typeface="Times New Roman" pitchFamily="18" charset="0"/>
                <a:cs typeface="Times New Roman" pitchFamily="18" charset="0"/>
              </a:rPr>
              <a:t>г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ан</a:t>
            </a:r>
            <a:r>
              <a:rPr sz="2400" spc="5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sz="2400" spc="-10" dirty="0">
                <a:latin typeface="Times New Roman" pitchFamily="18" charset="0"/>
                <a:cs typeface="Times New Roman" pitchFamily="18" charset="0"/>
              </a:rPr>
              <a:t>ц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ия</a:t>
            </a:r>
            <a:r>
              <a:rPr sz="2400" spc="-2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пр</a:t>
            </a:r>
            <a:r>
              <a:rPr sz="2400" spc="5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sz="2400" spc="-20" dirty="0">
                <a:latin typeface="Times New Roman" pitchFamily="18" charset="0"/>
                <a:cs typeface="Times New Roman" pitchFamily="18" charset="0"/>
              </a:rPr>
              <a:t>ед</a:t>
            </a:r>
            <a:r>
              <a:rPr sz="2400" spc="5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sz="2400" spc="5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я</a:t>
            </a:r>
            <a:r>
              <a:rPr sz="2400" spc="-35" dirty="0">
                <a:latin typeface="Times New Roman" pitchFamily="18" charset="0"/>
                <a:cs typeface="Times New Roman" pitchFamily="18" charset="0"/>
              </a:rPr>
              <a:t> о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л</a:t>
            </a:r>
            <a:r>
              <a:rPr sz="2400" spc="5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sz="2400" dirty="0">
                <a:latin typeface="Times New Roman" pitchFamily="18" charset="0"/>
                <a:cs typeface="Times New Roman" pitchFamily="18" charset="0"/>
              </a:rPr>
              <a:t>мпиады:</a:t>
            </a:r>
          </a:p>
          <a:p>
            <a:pPr marL="354965" marR="709930" indent="-342900" algn="just">
              <a:lnSpc>
                <a:spcPct val="100000"/>
              </a:lnSpc>
              <a:spcBef>
                <a:spcPts val="430"/>
              </a:spcBef>
              <a:tabLst>
                <a:tab pos="354965" algn="l"/>
              </a:tabLst>
            </a:pPr>
            <a:r>
              <a:rPr sz="2400" b="0" dirty="0">
                <a:latin typeface="Times New Roman" pitchFamily="18" charset="0"/>
                <a:cs typeface="Times New Roman" pitchFamily="18" charset="0"/>
              </a:rPr>
              <a:t>—	</a:t>
            </a: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организатор этапа олимпиады </a:t>
            </a:r>
            <a:r>
              <a:rPr sz="2400" b="0" spc="-15" dirty="0" err="1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sz="2400" b="0" spc="-10" dirty="0" err="1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sz="2400" b="0" dirty="0" err="1" smtClean="0">
                <a:latin typeface="Times New Roman" pitchFamily="18" charset="0"/>
                <a:cs typeface="Times New Roman" pitchFamily="18" charset="0"/>
              </a:rPr>
              <a:t>тана</a:t>
            </a:r>
            <a:r>
              <a:rPr sz="2400" b="0" spc="-15" dirty="0" err="1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sz="2400" b="0" dirty="0" err="1" smtClean="0">
                <a:latin typeface="Times New Roman" pitchFamily="18" charset="0"/>
                <a:cs typeface="Times New Roman" pitchFamily="18" charset="0"/>
              </a:rPr>
              <a:t>лива</a:t>
            </a:r>
            <a:r>
              <a:rPr sz="2400" b="0" spc="-10" dirty="0" err="1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sz="2400" b="0" spc="-15" dirty="0" err="1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sz="2400" b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0" dirty="0" err="1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sz="2400" b="0" spc="5" dirty="0" err="1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sz="2400" b="0" spc="-15" dirty="0" err="1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sz="2400" b="0" dirty="0" err="1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sz="2400" b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0" dirty="0">
                <a:latin typeface="Times New Roman" pitchFamily="18" charset="0"/>
                <a:cs typeface="Times New Roman" pitchFamily="18" charset="0"/>
              </a:rPr>
              <a:t>поб</a:t>
            </a:r>
            <a:r>
              <a:rPr sz="2400" b="0" spc="-20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sz="2400" b="0" dirty="0">
                <a:latin typeface="Times New Roman" pitchFamily="18" charset="0"/>
                <a:cs typeface="Times New Roman" pitchFamily="18" charset="0"/>
              </a:rPr>
              <a:t>ди</a:t>
            </a:r>
            <a:r>
              <a:rPr sz="2400" b="0" spc="-15" dirty="0">
                <a:latin typeface="Times New Roman" pitchFamily="18" charset="0"/>
                <a:cs typeface="Times New Roman" pitchFamily="18" charset="0"/>
              </a:rPr>
              <a:t>т</a:t>
            </a:r>
            <a:r>
              <a:rPr sz="2400" b="0" spc="-20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sz="2400" b="0" dirty="0">
                <a:latin typeface="Times New Roman" pitchFamily="18" charset="0"/>
                <a:cs typeface="Times New Roman" pitchFamily="18" charset="0"/>
              </a:rPr>
              <a:t>лей</a:t>
            </a:r>
            <a:r>
              <a:rPr sz="2400" b="0" spc="-1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sz="2400" b="0" spc="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0" dirty="0" err="1" smtClean="0">
                <a:latin typeface="Times New Roman" pitchFamily="18" charset="0"/>
                <a:cs typeface="Times New Roman" pitchFamily="18" charset="0"/>
              </a:rPr>
              <a:t>при</a:t>
            </a:r>
            <a:r>
              <a:rPr sz="2400" b="0" spc="-10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sz="2400" b="0" dirty="0" err="1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sz="2400" b="0" spc="5" dirty="0" err="1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sz="2400" b="0" dirty="0" err="1" smtClean="0">
                <a:latin typeface="Times New Roman" pitchFamily="18" charset="0"/>
                <a:cs typeface="Times New Roman" pitchFamily="18" charset="0"/>
              </a:rPr>
              <a:t>ов</a:t>
            </a:r>
            <a:r>
              <a:rPr lang="ru-RU" sz="2400" b="0" spc="25" dirty="0" smtClean="0">
                <a:latin typeface="Times New Roman" pitchFamily="18" charset="0"/>
                <a:cs typeface="Times New Roman" pitchFamily="18" charset="0"/>
              </a:rPr>
              <a:t> на соответствующем этапе олимпиады;</a:t>
            </a:r>
          </a:p>
          <a:p>
            <a:pPr marL="355600" marR="318770" indent="-342900" algn="just">
              <a:lnSpc>
                <a:spcPct val="100000"/>
              </a:lnSpc>
              <a:spcBef>
                <a:spcPts val="430"/>
              </a:spcBef>
              <a:buFont typeface="Calibri"/>
              <a:buChar char="—"/>
              <a:tabLst>
                <a:tab pos="355600" algn="l"/>
              </a:tabLst>
            </a:pPr>
            <a:r>
              <a:rPr sz="2400" b="0" dirty="0" err="1" smtClean="0">
                <a:latin typeface="Times New Roman" pitchFamily="18" charset="0"/>
                <a:cs typeface="Times New Roman" pitchFamily="18" charset="0"/>
              </a:rPr>
              <a:t>органи</a:t>
            </a:r>
            <a:r>
              <a:rPr sz="2400" b="0" spc="-15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sz="2400" b="0" dirty="0" err="1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sz="2400" b="0" spc="-25" dirty="0" err="1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sz="2400" b="0" dirty="0" err="1" smtClean="0">
                <a:latin typeface="Times New Roman" pitchFamily="18" charset="0"/>
                <a:cs typeface="Times New Roman" pitchFamily="18" charset="0"/>
              </a:rPr>
              <a:t>оры</a:t>
            </a:r>
            <a:r>
              <a:rPr sz="2400" b="0" spc="1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0" spc="-4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sz="2400" b="0" dirty="0">
                <a:latin typeface="Times New Roman" pitchFamily="18" charset="0"/>
                <a:cs typeface="Times New Roman" pitchFamily="18" charset="0"/>
              </a:rPr>
              <a:t>ли</a:t>
            </a:r>
            <a:r>
              <a:rPr sz="2400" b="0" spc="-10" dirty="0">
                <a:latin typeface="Times New Roman" pitchFamily="18" charset="0"/>
                <a:cs typeface="Times New Roman" pitchFamily="18" charset="0"/>
              </a:rPr>
              <a:t>м</a:t>
            </a:r>
            <a:r>
              <a:rPr sz="2400" b="0" dirty="0">
                <a:latin typeface="Times New Roman" pitchFamily="18" charset="0"/>
                <a:cs typeface="Times New Roman" pitchFamily="18" charset="0"/>
              </a:rPr>
              <a:t>пиады</a:t>
            </a:r>
            <a:r>
              <a:rPr sz="2400" b="0" spc="-1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0" dirty="0">
                <a:latin typeface="Times New Roman" pitchFamily="18" charset="0"/>
                <a:cs typeface="Times New Roman" pitchFamily="18" charset="0"/>
              </a:rPr>
              <a:t>впра</a:t>
            </a:r>
            <a:r>
              <a:rPr sz="2400" b="0" spc="5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sz="2400" b="0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sz="2400" b="0" spc="1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0" dirty="0">
                <a:latin typeface="Times New Roman" pitchFamily="18" charset="0"/>
                <a:cs typeface="Times New Roman" pitchFamily="18" charset="0"/>
              </a:rPr>
              <a:t>при</a:t>
            </a:r>
            <a:r>
              <a:rPr sz="2400" b="0" spc="-15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sz="2400" b="0" dirty="0">
                <a:latin typeface="Times New Roman" pitchFamily="18" charset="0"/>
                <a:cs typeface="Times New Roman" pitchFamily="18" charset="0"/>
              </a:rPr>
              <a:t>ле</a:t>
            </a:r>
            <a:r>
              <a:rPr sz="2400" b="0" spc="-20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sz="2400" b="0" dirty="0">
                <a:latin typeface="Times New Roman" pitchFamily="18" charset="0"/>
                <a:cs typeface="Times New Roman" pitchFamily="18" charset="0"/>
              </a:rPr>
              <a:t>ать</a:t>
            </a:r>
            <a:r>
              <a:rPr sz="2400" b="0" spc="-2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0" dirty="0">
                <a:latin typeface="Times New Roman" pitchFamily="18" charset="0"/>
                <a:cs typeface="Times New Roman" pitchFamily="18" charset="0"/>
              </a:rPr>
              <a:t>к пров</a:t>
            </a:r>
            <a:r>
              <a:rPr sz="2400" b="0" spc="-20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sz="2400" b="0" spc="-10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sz="2400" b="0" dirty="0">
                <a:latin typeface="Times New Roman" pitchFamily="18" charset="0"/>
                <a:cs typeface="Times New Roman" pitchFamily="18" charset="0"/>
              </a:rPr>
              <a:t>ению</a:t>
            </a:r>
            <a:r>
              <a:rPr sz="2400" b="0" spc="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0" spc="-4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sz="2400" b="0" dirty="0">
                <a:latin typeface="Times New Roman" pitchFamily="18" charset="0"/>
                <a:cs typeface="Times New Roman" pitchFamily="18" charset="0"/>
              </a:rPr>
              <a:t>ли</a:t>
            </a:r>
            <a:r>
              <a:rPr sz="2400" b="0" spc="-10" dirty="0">
                <a:latin typeface="Times New Roman" pitchFamily="18" charset="0"/>
                <a:cs typeface="Times New Roman" pitchFamily="18" charset="0"/>
              </a:rPr>
              <a:t>м</a:t>
            </a:r>
            <a:r>
              <a:rPr sz="2400" b="0" dirty="0">
                <a:latin typeface="Times New Roman" pitchFamily="18" charset="0"/>
                <a:cs typeface="Times New Roman" pitchFamily="18" charset="0"/>
              </a:rPr>
              <a:t>пиады образова</a:t>
            </a:r>
            <a:r>
              <a:rPr sz="2400" b="0" spc="-15" dirty="0">
                <a:latin typeface="Times New Roman" pitchFamily="18" charset="0"/>
                <a:cs typeface="Times New Roman" pitchFamily="18" charset="0"/>
              </a:rPr>
              <a:t>т</a:t>
            </a:r>
            <a:r>
              <a:rPr sz="2400" b="0" spc="-20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sz="2400" b="0" dirty="0">
                <a:latin typeface="Times New Roman" pitchFamily="18" charset="0"/>
                <a:cs typeface="Times New Roman" pitchFamily="18" charset="0"/>
              </a:rPr>
              <a:t>л</a:t>
            </a:r>
            <a:r>
              <a:rPr sz="2400" b="0" spc="-10" dirty="0">
                <a:latin typeface="Times New Roman" pitchFamily="18" charset="0"/>
                <a:cs typeface="Times New Roman" pitchFamily="18" charset="0"/>
              </a:rPr>
              <a:t>ь</a:t>
            </a:r>
            <a:r>
              <a:rPr sz="2400" b="0" dirty="0">
                <a:latin typeface="Times New Roman" pitchFamily="18" charset="0"/>
                <a:cs typeface="Times New Roman" pitchFamily="18" charset="0"/>
              </a:rPr>
              <a:t>ные</a:t>
            </a:r>
            <a:r>
              <a:rPr sz="2400" b="0" spc="-1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sz="2400" b="0" spc="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0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sz="2400" b="0" spc="-15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sz="2400" b="0" dirty="0">
                <a:latin typeface="Times New Roman" pitchFamily="18" charset="0"/>
                <a:cs typeface="Times New Roman" pitchFamily="18" charset="0"/>
              </a:rPr>
              <a:t>уч</a:t>
            </a:r>
            <a:r>
              <a:rPr sz="2400" b="0" spc="-10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sz="2400" b="0" dirty="0">
                <a:latin typeface="Times New Roman" pitchFamily="18" charset="0"/>
                <a:cs typeface="Times New Roman" pitchFamily="18" charset="0"/>
              </a:rPr>
              <a:t>ые</a:t>
            </a:r>
            <a:r>
              <a:rPr sz="2400" b="0" spc="1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0" dirty="0">
                <a:latin typeface="Times New Roman" pitchFamily="18" charset="0"/>
                <a:cs typeface="Times New Roman" pitchFamily="18" charset="0"/>
              </a:rPr>
              <a:t>органи</a:t>
            </a:r>
            <a:r>
              <a:rPr sz="2400" b="0" spc="-15" dirty="0">
                <a:latin typeface="Times New Roman" pitchFamily="18" charset="0"/>
                <a:cs typeface="Times New Roman" pitchFamily="18" charset="0"/>
              </a:rPr>
              <a:t>з</a:t>
            </a:r>
            <a:r>
              <a:rPr sz="2400" b="0" dirty="0">
                <a:latin typeface="Times New Roman" pitchFamily="18" charset="0"/>
                <a:cs typeface="Times New Roman" pitchFamily="18" charset="0"/>
              </a:rPr>
              <a:t>аци</a:t>
            </a:r>
            <a:r>
              <a:rPr sz="2400" b="0" spc="-1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sz="2400" b="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sz="2400" b="0" spc="3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0" dirty="0">
                <a:latin typeface="Times New Roman" pitchFamily="18" charset="0"/>
                <a:cs typeface="Times New Roman" pitchFamily="18" charset="0"/>
              </a:rPr>
              <a:t>учебн</a:t>
            </a:r>
            <a:r>
              <a:rPr sz="2400" b="0" spc="1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sz="2400" b="0" dirty="0">
                <a:latin typeface="Times New Roman" pitchFamily="18" charset="0"/>
                <a:cs typeface="Times New Roman" pitchFamily="18" charset="0"/>
              </a:rPr>
              <a:t>-м</a:t>
            </a:r>
            <a:r>
              <a:rPr sz="2400" b="0" spc="-15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sz="2400" b="0" spc="-30" dirty="0">
                <a:latin typeface="Times New Roman" pitchFamily="18" charset="0"/>
                <a:cs typeface="Times New Roman" pitchFamily="18" charset="0"/>
              </a:rPr>
              <a:t>т</a:t>
            </a:r>
            <a:r>
              <a:rPr sz="2400" b="0" spc="-5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sz="2400" b="0" dirty="0">
                <a:latin typeface="Times New Roman" pitchFamily="18" charset="0"/>
                <a:cs typeface="Times New Roman" pitchFamily="18" charset="0"/>
              </a:rPr>
              <a:t>дические объ</a:t>
            </a:r>
            <a:r>
              <a:rPr sz="2400" b="0" spc="-30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sz="2400" b="0" dirty="0">
                <a:latin typeface="Times New Roman" pitchFamily="18" charset="0"/>
                <a:cs typeface="Times New Roman" pitchFamily="18" charset="0"/>
              </a:rPr>
              <a:t>динения,</a:t>
            </a:r>
            <a:r>
              <a:rPr sz="2400" b="0" spc="-1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0" spc="-25" dirty="0">
                <a:latin typeface="Times New Roman" pitchFamily="18" charset="0"/>
                <a:cs typeface="Times New Roman" pitchFamily="18" charset="0"/>
              </a:rPr>
              <a:t>г</a:t>
            </a:r>
            <a:r>
              <a:rPr sz="2400" b="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sz="2400" b="0" spc="-1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sz="2400" b="0" spc="-75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sz="2400" b="0" dirty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sz="2400" b="0" spc="5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sz="2400" b="0" spc="-1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sz="2400" b="0" dirty="0">
                <a:latin typeface="Times New Roman" pitchFamily="18" charset="0"/>
                <a:cs typeface="Times New Roman" pitchFamily="18" charset="0"/>
              </a:rPr>
              <a:t>твенные</a:t>
            </a:r>
            <a:r>
              <a:rPr sz="2400" b="0" spc="2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0" spc="-20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sz="2400" b="0" dirty="0">
                <a:latin typeface="Times New Roman" pitchFamily="18" charset="0"/>
                <a:cs typeface="Times New Roman" pitchFamily="18" charset="0"/>
              </a:rPr>
              <a:t>орпорации</a:t>
            </a:r>
            <a:r>
              <a:rPr sz="2400" b="0" spc="2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sz="2400" b="0" spc="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0" dirty="0">
                <a:latin typeface="Times New Roman" pitchFamily="18" charset="0"/>
                <a:cs typeface="Times New Roman" pitchFamily="18" charset="0"/>
              </a:rPr>
              <a:t>об</a:t>
            </a:r>
            <a:r>
              <a:rPr sz="2400" b="0" spc="-20" dirty="0">
                <a:latin typeface="Times New Roman" pitchFamily="18" charset="0"/>
                <a:cs typeface="Times New Roman" pitchFamily="18" charset="0"/>
              </a:rPr>
              <a:t>щ</a:t>
            </a:r>
            <a:r>
              <a:rPr sz="2400" b="0" dirty="0">
                <a:latin typeface="Times New Roman" pitchFamily="18" charset="0"/>
                <a:cs typeface="Times New Roman" pitchFamily="18" charset="0"/>
              </a:rPr>
              <a:t>ественные</a:t>
            </a:r>
            <a:r>
              <a:rPr sz="2400" b="0" spc="2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0" dirty="0">
                <a:latin typeface="Times New Roman" pitchFamily="18" charset="0"/>
                <a:cs typeface="Times New Roman" pitchFamily="18" charset="0"/>
              </a:rPr>
              <a:t>органи</a:t>
            </a:r>
            <a:r>
              <a:rPr sz="2400" b="0" spc="-15" dirty="0">
                <a:latin typeface="Times New Roman" pitchFamily="18" charset="0"/>
                <a:cs typeface="Times New Roman" pitchFamily="18" charset="0"/>
              </a:rPr>
              <a:t>з</a:t>
            </a:r>
            <a:r>
              <a:rPr sz="2400" b="0" dirty="0">
                <a:latin typeface="Times New Roman" pitchFamily="18" charset="0"/>
                <a:cs typeface="Times New Roman" pitchFamily="18" charset="0"/>
              </a:rPr>
              <a:t>аци</a:t>
            </a:r>
            <a:r>
              <a:rPr sz="2400" b="0" spc="1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sz="2400" b="0" spc="-5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355600" marR="27940" indent="-342900" algn="just">
              <a:lnSpc>
                <a:spcPct val="100000"/>
              </a:lnSpc>
              <a:spcBef>
                <a:spcPts val="434"/>
              </a:spcBef>
              <a:buFont typeface="Calibri"/>
              <a:buChar char="—"/>
              <a:tabLst>
                <a:tab pos="355600" algn="l"/>
              </a:tabLst>
            </a:pPr>
            <a:r>
              <a:rPr sz="2400" b="0" spc="-1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sz="2400" b="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sz="2400" b="0" spc="-1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sz="2400" b="0" dirty="0">
                <a:latin typeface="Times New Roman" pitchFamily="18" charset="0"/>
                <a:cs typeface="Times New Roman" pitchFamily="18" charset="0"/>
              </a:rPr>
              <a:t>тав</a:t>
            </a:r>
            <a:r>
              <a:rPr sz="2400" b="0" spc="1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0" dirty="0">
                <a:latin typeface="Times New Roman" pitchFamily="18" charset="0"/>
                <a:cs typeface="Times New Roman" pitchFamily="18" charset="0"/>
              </a:rPr>
              <a:t>ж</a:t>
            </a:r>
            <a:r>
              <a:rPr sz="2400" b="0" spc="-10" dirty="0">
                <a:latin typeface="Times New Roman" pitchFamily="18" charset="0"/>
                <a:cs typeface="Times New Roman" pitchFamily="18" charset="0"/>
              </a:rPr>
              <a:t>ю</a:t>
            </a:r>
            <a:r>
              <a:rPr sz="2400" b="0" dirty="0">
                <a:latin typeface="Times New Roman" pitchFamily="18" charset="0"/>
                <a:cs typeface="Times New Roman" pitchFamily="18" charset="0"/>
              </a:rPr>
              <a:t>ри</a:t>
            </a:r>
            <a:r>
              <a:rPr sz="2400" b="0" spc="1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0" dirty="0">
                <a:latin typeface="Times New Roman" pitchFamily="18" charset="0"/>
                <a:cs typeface="Times New Roman" pitchFamily="18" charset="0"/>
              </a:rPr>
              <a:t>вс</a:t>
            </a:r>
            <a:r>
              <a:rPr sz="2400" b="0" spc="-15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sz="2400" b="0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sz="2400" b="0" spc="1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0" spc="-20" dirty="0">
                <a:latin typeface="Times New Roman" pitchFamily="18" charset="0"/>
                <a:cs typeface="Times New Roman" pitchFamily="18" charset="0"/>
              </a:rPr>
              <a:t>э</a:t>
            </a:r>
            <a:r>
              <a:rPr sz="2400" b="0" dirty="0">
                <a:latin typeface="Times New Roman" pitchFamily="18" charset="0"/>
                <a:cs typeface="Times New Roman" pitchFamily="18" charset="0"/>
              </a:rPr>
              <a:t>тапов</a:t>
            </a:r>
            <a:r>
              <a:rPr sz="2400" b="0" spc="1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0" spc="-4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sz="2400" b="0" dirty="0">
                <a:latin typeface="Times New Roman" pitchFamily="18" charset="0"/>
                <a:cs typeface="Times New Roman" pitchFamily="18" charset="0"/>
              </a:rPr>
              <a:t>ли</a:t>
            </a:r>
            <a:r>
              <a:rPr sz="2400" b="0" spc="-10" dirty="0">
                <a:latin typeface="Times New Roman" pitchFamily="18" charset="0"/>
                <a:cs typeface="Times New Roman" pitchFamily="18" charset="0"/>
              </a:rPr>
              <a:t>м</a:t>
            </a:r>
            <a:r>
              <a:rPr sz="2400" b="0" dirty="0">
                <a:latin typeface="Times New Roman" pitchFamily="18" charset="0"/>
                <a:cs typeface="Times New Roman" pitchFamily="18" charset="0"/>
              </a:rPr>
              <a:t>пиады д</a:t>
            </a:r>
            <a:r>
              <a:rPr sz="2400" b="0" spc="-45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sz="2400" b="0" dirty="0">
                <a:latin typeface="Times New Roman" pitchFamily="18" charset="0"/>
                <a:cs typeface="Times New Roman" pitchFamily="18" charset="0"/>
              </a:rPr>
              <a:t>л</a:t>
            </a:r>
            <a:r>
              <a:rPr sz="2400" b="0" spc="-30" dirty="0">
                <a:latin typeface="Times New Roman" pitchFamily="18" charset="0"/>
                <a:cs typeface="Times New Roman" pitchFamily="18" charset="0"/>
              </a:rPr>
              <a:t>ж</a:t>
            </a:r>
            <a:r>
              <a:rPr sz="2400" b="0" dirty="0">
                <a:latin typeface="Times New Roman" pitchFamily="18" charset="0"/>
                <a:cs typeface="Times New Roman" pitchFamily="18" charset="0"/>
              </a:rPr>
              <a:t>ен</a:t>
            </a:r>
            <a:r>
              <a:rPr sz="2400" b="0" spc="-1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0" dirty="0">
                <a:latin typeface="Times New Roman" pitchFamily="18" charset="0"/>
                <a:cs typeface="Times New Roman" pitchFamily="18" charset="0"/>
              </a:rPr>
              <a:t>мен</a:t>
            </a:r>
            <a:r>
              <a:rPr sz="2400" b="0" spc="-10" dirty="0">
                <a:latin typeface="Times New Roman" pitchFamily="18" charset="0"/>
                <a:cs typeface="Times New Roman" pitchFamily="18" charset="0"/>
              </a:rPr>
              <a:t>я</a:t>
            </a:r>
            <a:r>
              <a:rPr sz="2400" b="0" dirty="0">
                <a:latin typeface="Times New Roman" pitchFamily="18" charset="0"/>
                <a:cs typeface="Times New Roman" pitchFamily="18" charset="0"/>
              </a:rPr>
              <a:t>т</a:t>
            </a:r>
            <a:r>
              <a:rPr sz="2400" b="0" spc="-10" dirty="0">
                <a:latin typeface="Times New Roman" pitchFamily="18" charset="0"/>
                <a:cs typeface="Times New Roman" pitchFamily="18" charset="0"/>
              </a:rPr>
              <a:t>ьс</a:t>
            </a:r>
            <a:r>
              <a:rPr sz="2400" b="0" dirty="0">
                <a:latin typeface="Times New Roman" pitchFamily="18" charset="0"/>
                <a:cs typeface="Times New Roman" pitchFamily="18" charset="0"/>
              </a:rPr>
              <a:t>я</a:t>
            </a:r>
            <a:r>
              <a:rPr sz="2400" b="0" spc="2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0" dirty="0">
                <a:latin typeface="Times New Roman" pitchFamily="18" charset="0"/>
                <a:cs typeface="Times New Roman" pitchFamily="18" charset="0"/>
              </a:rPr>
              <a:t>не менее</a:t>
            </a:r>
            <a:r>
              <a:rPr sz="2400" b="0" spc="1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0" dirty="0">
                <a:latin typeface="Times New Roman" pitchFamily="18" charset="0"/>
                <a:cs typeface="Times New Roman" pitchFamily="18" charset="0"/>
              </a:rPr>
              <a:t>ч</a:t>
            </a:r>
            <a:r>
              <a:rPr sz="2400" b="0" spc="-15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sz="2400" b="0" dirty="0">
                <a:latin typeface="Times New Roman" pitchFamily="18" charset="0"/>
                <a:cs typeface="Times New Roman" pitchFamily="18" charset="0"/>
              </a:rPr>
              <a:t>м</a:t>
            </a:r>
            <a:r>
              <a:rPr sz="2400" b="0" spc="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0" dirty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sz="2400" b="0" spc="1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0" dirty="0">
                <a:latin typeface="Times New Roman" pitchFamily="18" charset="0"/>
                <a:cs typeface="Times New Roman" pitchFamily="18" charset="0"/>
              </a:rPr>
              <a:t>пятую ча</a:t>
            </a:r>
            <a:r>
              <a:rPr sz="2400" b="0" spc="-1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sz="2400" b="0" dirty="0">
                <a:latin typeface="Times New Roman" pitchFamily="18" charset="0"/>
                <a:cs typeface="Times New Roman" pitchFamily="18" charset="0"/>
              </a:rPr>
              <a:t>ть</a:t>
            </a:r>
            <a:r>
              <a:rPr sz="2400" b="0" spc="1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0" spc="-15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sz="2400" b="0" dirty="0">
                <a:latin typeface="Times New Roman" pitchFamily="18" charset="0"/>
                <a:cs typeface="Times New Roman" pitchFamily="18" charset="0"/>
              </a:rPr>
              <a:t>т</a:t>
            </a:r>
            <a:r>
              <a:rPr sz="2400" b="0" spc="1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0" dirty="0">
                <a:latin typeface="Times New Roman" pitchFamily="18" charset="0"/>
                <a:cs typeface="Times New Roman" pitchFamily="18" charset="0"/>
              </a:rPr>
              <a:t>об</a:t>
            </a:r>
            <a:r>
              <a:rPr sz="2400" b="0" spc="-20" dirty="0">
                <a:latin typeface="Times New Roman" pitchFamily="18" charset="0"/>
                <a:cs typeface="Times New Roman" pitchFamily="18" charset="0"/>
              </a:rPr>
              <a:t>щ</a:t>
            </a:r>
            <a:r>
              <a:rPr sz="2400" b="0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sz="2400" b="0" spc="-20" dirty="0">
                <a:latin typeface="Times New Roman" pitchFamily="18" charset="0"/>
                <a:cs typeface="Times New Roman" pitchFamily="18" charset="0"/>
              </a:rPr>
              <a:t>г</a:t>
            </a:r>
            <a:r>
              <a:rPr sz="2400" b="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sz="2400" b="0" spc="1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0" dirty="0">
                <a:latin typeface="Times New Roman" pitchFamily="18" charset="0"/>
                <a:cs typeface="Times New Roman" pitchFamily="18" charset="0"/>
              </a:rPr>
              <a:t>ч</a:t>
            </a:r>
            <a:r>
              <a:rPr sz="2400" b="0" spc="-10" dirty="0">
                <a:latin typeface="Times New Roman" pitchFamily="18" charset="0"/>
                <a:cs typeface="Times New Roman" pitchFamily="18" charset="0"/>
              </a:rPr>
              <a:t>ис</a:t>
            </a:r>
            <a:r>
              <a:rPr sz="2400" b="0" dirty="0">
                <a:latin typeface="Times New Roman" pitchFamily="18" charset="0"/>
                <a:cs typeface="Times New Roman" pitchFamily="18" charset="0"/>
              </a:rPr>
              <a:t>ла</a:t>
            </a:r>
            <a:r>
              <a:rPr sz="2400" b="0" spc="1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0" dirty="0">
                <a:latin typeface="Times New Roman" pitchFamily="18" charset="0"/>
                <a:cs typeface="Times New Roman" pitchFamily="18" charset="0"/>
              </a:rPr>
              <a:t>членов не</a:t>
            </a:r>
            <a:r>
              <a:rPr sz="2400" b="0" spc="1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0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sz="2400" b="0" spc="-20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sz="2400" b="0" spc="-30" dirty="0">
                <a:latin typeface="Times New Roman" pitchFamily="18" charset="0"/>
                <a:cs typeface="Times New Roman" pitchFamily="18" charset="0"/>
              </a:rPr>
              <a:t>ж</a:t>
            </a:r>
            <a:r>
              <a:rPr sz="2400" b="0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sz="2400" b="0" spc="1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0" spc="-5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sz="2400" b="0" dirty="0">
                <a:latin typeface="Times New Roman" pitchFamily="18" charset="0"/>
                <a:cs typeface="Times New Roman" pitchFamily="18" charset="0"/>
              </a:rPr>
              <a:t>дно</a:t>
            </a:r>
            <a:r>
              <a:rPr sz="2400" b="0" spc="-25" dirty="0">
                <a:latin typeface="Times New Roman" pitchFamily="18" charset="0"/>
                <a:cs typeface="Times New Roman" pitchFamily="18" charset="0"/>
              </a:rPr>
              <a:t>г</a:t>
            </a:r>
            <a:r>
              <a:rPr sz="2400" b="0" dirty="0">
                <a:latin typeface="Times New Roman" pitchFamily="18" charset="0"/>
                <a:cs typeface="Times New Roman" pitchFamily="18" charset="0"/>
              </a:rPr>
              <a:t>о ра</a:t>
            </a:r>
            <a:r>
              <a:rPr sz="2400" b="0" spc="-10" dirty="0">
                <a:latin typeface="Times New Roman" pitchFamily="18" charset="0"/>
                <a:cs typeface="Times New Roman" pitchFamily="18" charset="0"/>
              </a:rPr>
              <a:t>з</a:t>
            </a:r>
            <a:r>
              <a:rPr sz="2400" b="0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sz="2400" b="0" spc="1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sz="2400" b="0" spc="1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0" dirty="0" err="1">
                <a:latin typeface="Times New Roman" pitchFamily="18" charset="0"/>
                <a:cs typeface="Times New Roman" pitchFamily="18" charset="0"/>
              </a:rPr>
              <a:t>пять</a:t>
            </a:r>
            <a:r>
              <a:rPr sz="2400" b="0" spc="3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0" dirty="0" err="1" smtClean="0">
                <a:latin typeface="Times New Roman" pitchFamily="18" charset="0"/>
                <a:cs typeface="Times New Roman" pitchFamily="18" charset="0"/>
              </a:rPr>
              <a:t>л</a:t>
            </a:r>
            <a:r>
              <a:rPr sz="2400" b="0" spc="-10" dirty="0" err="1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sz="2400" b="0" dirty="0" err="1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355600" marR="27940" indent="-342900" algn="just">
              <a:lnSpc>
                <a:spcPct val="100000"/>
              </a:lnSpc>
              <a:spcBef>
                <a:spcPts val="434"/>
              </a:spcBef>
              <a:buFont typeface="Calibri"/>
              <a:buChar char="—"/>
              <a:tabLst>
                <a:tab pos="355600" algn="l"/>
              </a:tabLst>
            </a:pP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организаторы муниципального и регионального этапов олимпиады награждают победителей и призеров поощрительными грамотами;</a:t>
            </a:r>
            <a:endParaRPr sz="2400" b="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19200" y="1"/>
            <a:ext cx="7070597" cy="4308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14325" algn="ctr">
              <a:lnSpc>
                <a:spcPct val="100000"/>
              </a:lnSpc>
            </a:pPr>
            <a:r>
              <a:rPr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2800" spc="5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новн</a:t>
            </a:r>
            <a:r>
              <a:rPr sz="2800" spc="1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ы</a:t>
            </a:r>
            <a:r>
              <a:rPr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 нов</a:t>
            </a:r>
            <a:r>
              <a:rPr sz="2800" spc="-15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sz="2800" spc="-15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sz="2800" spc="-5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sz="2800" spc="-2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ен</a:t>
            </a:r>
            <a:r>
              <a:rPr sz="2800" spc="5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r>
              <a:rPr sz="2800" spc="-3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Поряд</a:t>
            </a:r>
            <a:r>
              <a:rPr sz="2800" spc="-55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0" y="312618"/>
            <a:ext cx="9144000" cy="654538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sz="24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sz="2400" b="1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sz="2400" b="1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sz="2400" b="1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sz="2400" b="1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ие</a:t>
            </a:r>
            <a:r>
              <a:rPr sz="2400" b="1" spc="-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b="1" spc="-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лимпиады:</a:t>
            </a:r>
            <a:endParaRPr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5600" marR="199390" indent="-342900" algn="just">
              <a:lnSpc>
                <a:spcPct val="100000"/>
              </a:lnSpc>
              <a:spcBef>
                <a:spcPts val="430"/>
              </a:spcBef>
              <a:buFont typeface="Calibri"/>
              <a:buChar char="—"/>
              <a:tabLst>
                <a:tab pos="355600" algn="l"/>
              </a:tabLst>
            </a:pP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ув</a:t>
            </a:r>
            <a:r>
              <a:rPr sz="18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</a:t>
            </a:r>
            <a:r>
              <a:rPr sz="18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ены</a:t>
            </a:r>
            <a:r>
              <a:rPr sz="18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</a:t>
            </a:r>
            <a:r>
              <a:rPr sz="1800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1800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</a:t>
            </a:r>
            <a:r>
              <a:rPr sz="18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sz="18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ения </a:t>
            </a:r>
            <a:r>
              <a:rPr sz="18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</a:t>
            </a:r>
            <a:r>
              <a:rPr sz="18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sz="1800" spc="-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sz="18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</a:t>
            </a:r>
            <a:r>
              <a:rPr sz="1800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1800" spc="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тапа</a:t>
            </a:r>
            <a:r>
              <a:rPr sz="1800" spc="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spc="-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</a:t>
            </a:r>
            <a:r>
              <a:rPr sz="18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пиады</a:t>
            </a:r>
            <a:r>
              <a:rPr sz="18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sz="1800" spc="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sz="1800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сент</a:t>
            </a:r>
            <a:r>
              <a:rPr sz="18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бря</a:t>
            </a:r>
            <a:r>
              <a:rPr sz="1800" spc="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15</a:t>
            </a:r>
            <a:r>
              <a:rPr sz="18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ноября,</a:t>
            </a:r>
            <a:r>
              <a:rPr sz="1800" spc="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уни</a:t>
            </a:r>
            <a:r>
              <a:rPr sz="18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ипальн</a:t>
            </a:r>
            <a:r>
              <a:rPr sz="18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1800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1800" spc="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sz="1800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sz="1800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</a:t>
            </a:r>
            <a:r>
              <a:rPr sz="1800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sz="18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абря</a:t>
            </a:r>
            <a:r>
              <a:rPr sz="18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5600" marR="5080" indent="-342900" algn="just">
              <a:lnSpc>
                <a:spcPct val="100000"/>
              </a:lnSpc>
              <a:spcBef>
                <a:spcPts val="430"/>
              </a:spcBef>
              <a:buFont typeface="Calibri"/>
              <a:buChar char="—"/>
              <a:tabLst>
                <a:tab pos="355600" algn="l"/>
              </a:tabLst>
            </a:pPr>
            <a:r>
              <a:rPr sz="18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ад</a:t>
            </a:r>
            <a:r>
              <a:rPr sz="1800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ния</a:t>
            </a:r>
            <a:r>
              <a:rPr sz="18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sz="1800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r>
              <a:rPr sz="18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аж</a:t>
            </a:r>
            <a:r>
              <a:rPr sz="18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1800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18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тапа</a:t>
            </a:r>
            <a:r>
              <a:rPr sz="1800" spc="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</a:t>
            </a:r>
            <a:r>
              <a:rPr sz="1800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тыва</a:t>
            </a:r>
            <a:r>
              <a:rPr sz="18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ют</a:t>
            </a:r>
            <a:r>
              <a:rPr sz="18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r>
              <a:rPr sz="1800" spc="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</a:t>
            </a:r>
            <a:r>
              <a:rPr sz="18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дм</a:t>
            </a:r>
            <a:r>
              <a:rPr sz="18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тн</a:t>
            </a:r>
            <a:r>
              <a:rPr sz="1800" spc="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-м</a:t>
            </a:r>
            <a:r>
              <a:rPr sz="18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sz="1800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sz="1800" spc="-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дически</a:t>
            </a:r>
            <a:r>
              <a:rPr sz="18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sz="18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18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18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sz="18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ия</a:t>
            </a:r>
            <a:r>
              <a:rPr sz="18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1800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sz="18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sz="18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ую</a:t>
            </a:r>
            <a:r>
              <a:rPr sz="18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щ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sz="18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sz="18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тапа</a:t>
            </a:r>
            <a:r>
              <a:rPr sz="1800" spc="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spc="-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</a:t>
            </a:r>
            <a:r>
              <a:rPr sz="18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пиады (</a:t>
            </a:r>
            <a:r>
              <a:rPr sz="18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sz="1800" spc="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18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sz="1800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ю</a:t>
            </a:r>
            <a:r>
              <a:rPr sz="18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ени</a:t>
            </a:r>
            <a:r>
              <a:rPr sz="18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sz="1800" spc="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sz="1800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лю</a:t>
            </a:r>
            <a:r>
              <a:rPr sz="18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18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sz="18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sz="18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</a:t>
            </a:r>
            <a:r>
              <a:rPr sz="1800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sz="1800" spc="-2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</a:t>
            </a:r>
            <a:r>
              <a:rPr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тап</a:t>
            </a:r>
            <a:r>
              <a:rPr sz="1800" spc="-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sz="1800" spc="-1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sz="1800" spc="-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pc="-5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5600" marR="5080" indent="-342900" algn="just">
              <a:lnSpc>
                <a:spcPct val="100000"/>
              </a:lnSpc>
              <a:spcBef>
                <a:spcPts val="430"/>
              </a:spcBef>
              <a:buFont typeface="Calibri"/>
              <a:buChar char="—"/>
              <a:tabLst>
                <a:tab pos="355600" algn="l"/>
              </a:tabLst>
            </a:pPr>
            <a:r>
              <a:rPr lang="ru-RU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1800" spc="-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ребования к проведению муниципального этапа, разработанные региональными предметно-методическими комиссиями, утверждаются муниципальными предметно-методическими комиссиями;</a:t>
            </a:r>
            <a:endParaRPr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5600" marR="76200" indent="-342900" algn="just">
              <a:lnSpc>
                <a:spcPct val="100000"/>
              </a:lnSpc>
              <a:spcBef>
                <a:spcPts val="430"/>
              </a:spcBef>
              <a:buFont typeface="Calibri"/>
              <a:buChar char="—"/>
              <a:tabLst>
                <a:tab pos="355600" algn="l"/>
              </a:tabLst>
            </a:pP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sz="1800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r>
              <a:rPr sz="1800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</a:t>
            </a:r>
            <a:r>
              <a:rPr sz="1800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ох</a:t>
            </a:r>
            <a:r>
              <a:rPr sz="18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</a:t>
            </a:r>
            <a:r>
              <a:rPr sz="18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ения</a:t>
            </a:r>
            <a:r>
              <a:rPr sz="18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sz="18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sz="18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sz="18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ую</a:t>
            </a:r>
            <a:r>
              <a:rPr sz="18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щ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ий</a:t>
            </a:r>
            <a:r>
              <a:rPr sz="1800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тап</a:t>
            </a:r>
            <a:r>
              <a:rPr sz="1800" spc="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spc="-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</a:t>
            </a:r>
            <a:r>
              <a:rPr sz="18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пиады</a:t>
            </a:r>
            <a:r>
              <a:rPr sz="18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нео</a:t>
            </a:r>
            <a:r>
              <a:rPr sz="1800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бх</a:t>
            </a:r>
            <a:r>
              <a:rPr sz="1800" spc="-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димо</a:t>
            </a:r>
            <a:r>
              <a:rPr sz="1800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sz="1800" spc="-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луч</a:t>
            </a:r>
            <a:r>
              <a:rPr sz="18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ть м</a:t>
            </a:r>
            <a:r>
              <a:rPr sz="18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</a:t>
            </a:r>
            <a:r>
              <a:rPr sz="18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sz="1800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sz="18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ное </a:t>
            </a:r>
            <a:r>
              <a:rPr sz="18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sz="1800" spc="-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</a:t>
            </a:r>
            <a:r>
              <a:rPr sz="18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ество</a:t>
            </a:r>
            <a:r>
              <a:rPr sz="1800" spc="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</a:t>
            </a:r>
            <a:r>
              <a:rPr sz="1800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лов,</a:t>
            </a:r>
            <a:r>
              <a:rPr sz="18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sz="18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тано</a:t>
            </a:r>
            <a:r>
              <a:rPr sz="18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ленное</a:t>
            </a:r>
            <a:r>
              <a:rPr sz="1800" spc="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</a:t>
            </a:r>
            <a:r>
              <a:rPr sz="18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sz="1800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ором</a:t>
            </a:r>
            <a:r>
              <a:rPr sz="1800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sz="18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sz="18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ую</a:t>
            </a:r>
            <a:r>
              <a:rPr sz="18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щ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sz="18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sz="18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тапа </a:t>
            </a:r>
            <a:r>
              <a:rPr sz="1800" spc="-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</a:t>
            </a:r>
            <a:r>
              <a:rPr sz="18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пиады (не</a:t>
            </a:r>
            <a:r>
              <a:rPr sz="1800" spc="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обя</a:t>
            </a:r>
            <a:r>
              <a:rPr sz="18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sz="18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sz="18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sz="18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</a:t>
            </a:r>
            <a:r>
              <a:rPr sz="1800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быть</a:t>
            </a:r>
            <a:r>
              <a:rPr sz="1800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spc="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поб</a:t>
            </a:r>
            <a:r>
              <a:rPr sz="1800" spc="-25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</a:t>
            </a:r>
            <a:r>
              <a:rPr sz="1800" spc="-15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sz="1800" spc="-2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sz="1800" spc="-1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1800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</a:t>
            </a:r>
            <a:r>
              <a:rPr sz="18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ё</a:t>
            </a:r>
            <a:r>
              <a:rPr sz="1800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ом пр</a:t>
            </a:r>
            <a:r>
              <a:rPr sz="18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дшест</a:t>
            </a:r>
            <a:r>
              <a:rPr sz="18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ую</a:t>
            </a:r>
            <a:r>
              <a:rPr sz="18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щ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sz="18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1800" spc="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тапа</a:t>
            </a:r>
            <a:r>
              <a:rPr sz="18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5600" marR="414655" indent="-342900" algn="just">
              <a:lnSpc>
                <a:spcPct val="100000"/>
              </a:lnSpc>
              <a:spcBef>
                <a:spcPts val="430"/>
              </a:spcBef>
              <a:buFont typeface="Calibri"/>
              <a:buChar char="—"/>
              <a:tabLst>
                <a:tab pos="355600" algn="l"/>
              </a:tabLst>
            </a:pPr>
            <a:r>
              <a:rPr sz="18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ентра</a:t>
            </a:r>
            <a:r>
              <a:rPr sz="1800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sz="18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ные пр</a:t>
            </a:r>
            <a:r>
              <a:rPr sz="18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дм</a:t>
            </a:r>
            <a:r>
              <a:rPr sz="18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тн</a:t>
            </a:r>
            <a:r>
              <a:rPr sz="18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-м</a:t>
            </a:r>
            <a:r>
              <a:rPr sz="18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sz="1800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sz="1800" spc="-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дические</a:t>
            </a:r>
            <a:r>
              <a:rPr sz="1800" spc="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18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18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sz="18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ии</a:t>
            </a:r>
            <a:r>
              <a:rPr sz="1800" spc="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spc="-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</a:t>
            </a:r>
            <a:r>
              <a:rPr sz="18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пиады по</a:t>
            </a:r>
            <a:r>
              <a:rPr sz="1800" spc="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аж</a:t>
            </a:r>
            <a:r>
              <a:rPr sz="18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18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об</a:t>
            </a:r>
            <a:r>
              <a:rPr sz="18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щ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еоб</a:t>
            </a:r>
            <a:r>
              <a:rPr sz="1800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азова</a:t>
            </a:r>
            <a:r>
              <a:rPr sz="18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sz="18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sz="18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</a:t>
            </a:r>
            <a:r>
              <a:rPr sz="18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пр</a:t>
            </a:r>
            <a:r>
              <a:rPr sz="18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дм</a:t>
            </a:r>
            <a:r>
              <a:rPr sz="18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ту вправе</a:t>
            </a:r>
            <a:r>
              <a:rPr sz="1800" spc="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выбороч</a:t>
            </a:r>
            <a:r>
              <a:rPr sz="18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1800" spc="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18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sz="18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щ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ест</a:t>
            </a:r>
            <a:r>
              <a:rPr sz="18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лять пер</a:t>
            </a:r>
            <a:r>
              <a:rPr sz="1800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</a:t>
            </a:r>
            <a:r>
              <a:rPr sz="1800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вып</a:t>
            </a:r>
            <a:r>
              <a:rPr sz="1800" spc="-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лнен</a:t>
            </a:r>
            <a:r>
              <a:rPr sz="18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ых </a:t>
            </a:r>
            <a:r>
              <a:rPr sz="1800" spc="-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</a:t>
            </a:r>
            <a:r>
              <a:rPr sz="18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пиадных</a:t>
            </a:r>
            <a:r>
              <a:rPr sz="18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ад</a:t>
            </a:r>
            <a:r>
              <a:rPr sz="1800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ний р</a:t>
            </a:r>
            <a:r>
              <a:rPr sz="1800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гиональ</a:t>
            </a:r>
            <a:r>
              <a:rPr sz="18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1800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1800" spc="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</a:t>
            </a:r>
            <a:r>
              <a:rPr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тапа </a:t>
            </a:r>
            <a:r>
              <a:rPr sz="1800" spc="-4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ли</a:t>
            </a:r>
            <a:r>
              <a:rPr sz="1800" spc="-1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пиад</a:t>
            </a:r>
            <a:r>
              <a:rPr sz="1800" spc="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ы</a:t>
            </a:r>
            <a:r>
              <a:rPr sz="1800" spc="-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800" spc="-5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5600" marR="414655" indent="-342900" algn="just">
              <a:lnSpc>
                <a:spcPct val="100000"/>
              </a:lnSpc>
              <a:spcBef>
                <a:spcPts val="430"/>
              </a:spcBef>
              <a:buFont typeface="Calibri"/>
              <a:buChar char="—"/>
              <a:tabLst>
                <a:tab pos="355600" algn="l"/>
              </a:tabLst>
            </a:pPr>
            <a:r>
              <a:rPr lang="ru-RU" spc="-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региональные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</a:t>
            </a:r>
            <a:r>
              <a:rPr lang="ru-RU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дм</a:t>
            </a:r>
            <a:r>
              <a:rPr lang="ru-RU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тн</a:t>
            </a:r>
            <a:r>
              <a:rPr lang="ru-RU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-м</a:t>
            </a:r>
            <a:r>
              <a:rPr lang="ru-RU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pc="-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дические</a:t>
            </a:r>
            <a:r>
              <a:rPr lang="ru-RU" spc="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ии</a:t>
            </a:r>
            <a:r>
              <a:rPr lang="ru-RU" spc="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pc="-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</a:t>
            </a:r>
            <a:r>
              <a:rPr lang="ru-RU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пиады по</a:t>
            </a:r>
            <a:r>
              <a:rPr lang="ru-RU" spc="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аж</a:t>
            </a:r>
            <a:r>
              <a:rPr lang="ru-RU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об</a:t>
            </a:r>
            <a:r>
              <a:rPr lang="ru-RU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щ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еоб</a:t>
            </a:r>
            <a:r>
              <a:rPr lang="ru-RU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азова</a:t>
            </a:r>
            <a:r>
              <a:rPr lang="ru-RU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ru-RU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</a:t>
            </a:r>
            <a:r>
              <a:rPr lang="ru-RU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пр</a:t>
            </a:r>
            <a:r>
              <a:rPr lang="ru-RU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дм</a:t>
            </a:r>
            <a:r>
              <a:rPr lang="ru-RU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ту вправе</a:t>
            </a:r>
            <a:r>
              <a:rPr lang="ru-RU" spc="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выбороч</a:t>
            </a:r>
            <a:r>
              <a:rPr lang="ru-RU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pc="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щ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ест</a:t>
            </a:r>
            <a:r>
              <a:rPr lang="ru-RU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лять пер</a:t>
            </a:r>
            <a:r>
              <a:rPr lang="ru-RU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</a:t>
            </a:r>
            <a:r>
              <a:rPr lang="ru-RU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вып</a:t>
            </a:r>
            <a:r>
              <a:rPr lang="ru-RU" spc="-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лнен</a:t>
            </a:r>
            <a:r>
              <a:rPr lang="ru-RU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ых </a:t>
            </a:r>
            <a:r>
              <a:rPr lang="ru-RU" spc="-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</a:t>
            </a:r>
            <a:r>
              <a:rPr lang="ru-RU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пиадных</a:t>
            </a:r>
            <a:r>
              <a:rPr lang="ru-RU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ад</a:t>
            </a:r>
            <a:r>
              <a:rPr lang="ru-RU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муниципального</a:t>
            </a:r>
            <a:r>
              <a:rPr lang="ru-RU" spc="2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тапа </a:t>
            </a:r>
            <a:r>
              <a:rPr lang="ru-RU" spc="-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</a:t>
            </a:r>
            <a:r>
              <a:rPr lang="ru-RU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пиад</a:t>
            </a:r>
            <a:r>
              <a:rPr lang="ru-RU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ы</a:t>
            </a:r>
            <a:r>
              <a:rPr lang="ru-RU" spc="-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55600" marR="994410" indent="-342900" algn="just">
              <a:lnSpc>
                <a:spcPct val="100000"/>
              </a:lnSpc>
              <a:spcBef>
                <a:spcPts val="430"/>
              </a:spcBef>
              <a:buFont typeface="Calibri"/>
              <a:buChar char="—"/>
              <a:tabLst>
                <a:tab pos="355600" algn="l"/>
              </a:tabLst>
            </a:pPr>
            <a:r>
              <a:rPr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</a:t>
            </a:r>
            <a:r>
              <a:rPr sz="1800" spc="-1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тн</a:t>
            </a:r>
            <a:r>
              <a:rPr sz="1800" spc="-1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</a:t>
            </a:r>
            <a:r>
              <a:rPr sz="1800" spc="1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впра</a:t>
            </a:r>
            <a:r>
              <a:rPr sz="1800" spc="5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зая</a:t>
            </a:r>
            <a:r>
              <a:rPr sz="1800" spc="-15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лят</a:t>
            </a:r>
            <a:r>
              <a:rPr sz="1800" spc="-1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ьс</a:t>
            </a:r>
            <a:r>
              <a:rPr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r>
              <a:rPr sz="1800" spc="1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sz="1800" spc="1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</a:t>
            </a:r>
            <a:r>
              <a:rPr sz="1800" spc="-4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лнение</a:t>
            </a:r>
            <a:r>
              <a:rPr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spc="-4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</a:t>
            </a:r>
            <a:r>
              <a:rPr sz="1800" spc="-1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пиадных</a:t>
            </a:r>
            <a:r>
              <a:rPr sz="1800" spc="-1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spc="-1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</a:t>
            </a:r>
            <a:r>
              <a:rPr sz="1800" spc="5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</a:t>
            </a:r>
            <a:r>
              <a:rPr sz="1800" spc="-1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й</a:t>
            </a:r>
            <a:r>
              <a:rPr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азраб</a:t>
            </a:r>
            <a:r>
              <a:rPr sz="1800" spc="-1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танные</a:t>
            </a:r>
            <a:r>
              <a:rPr sz="1800" spc="1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sz="1800" spc="5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r>
              <a:rPr sz="1800" spc="-1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sz="1800" spc="-4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лее</a:t>
            </a:r>
            <a:r>
              <a:rPr sz="1800" spc="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старш</a:t>
            </a:r>
            <a:r>
              <a:rPr sz="1800" spc="-1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sz="1800" spc="1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sz="1800" spc="5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sz="1800" spc="-2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sz="1800" spc="-1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ов</a:t>
            </a:r>
            <a:r>
              <a:rPr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sz="1800" spc="1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spc="-15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тно</a:t>
            </a:r>
            <a:r>
              <a:rPr sz="1800" spc="-1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</a:t>
            </a:r>
            <a:r>
              <a:rPr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ению</a:t>
            </a:r>
            <a:r>
              <a:rPr sz="1800" spc="1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sz="1800" spc="1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spc="-15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sz="1800" spc="-1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sz="1800" spc="-1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spc="-2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sz="1800" spc="-15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1800" spc="-3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орых</a:t>
            </a:r>
            <a:r>
              <a:rPr sz="1800" spc="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1800" spc="-1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1800" spc="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</a:t>
            </a:r>
            <a:r>
              <a:rPr sz="1800" spc="-3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ох</a:t>
            </a:r>
            <a:r>
              <a:rPr sz="1800" spc="-55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дят</a:t>
            </a:r>
            <a:r>
              <a:rPr sz="1800" spc="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1800" spc="-15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sz="1800" spc="-1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r>
              <a:rPr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ение</a:t>
            </a:r>
            <a:r>
              <a:rPr sz="1800" spc="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spc="-1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sz="1800" spc="2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spc="-1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лучае</a:t>
            </a:r>
            <a:r>
              <a:rPr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их</a:t>
            </a:r>
            <a:r>
              <a:rPr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</a:t>
            </a:r>
            <a:r>
              <a:rPr sz="1800" spc="-3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ох</a:t>
            </a:r>
            <a:r>
              <a:rPr sz="1800" spc="-15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1800" spc="-1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жд</a:t>
            </a:r>
            <a:r>
              <a:rPr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ения</a:t>
            </a:r>
            <a:r>
              <a:rPr sz="1800" spc="-1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sz="1800" spc="-1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</a:t>
            </a:r>
            <a:r>
              <a:rPr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sz="1800" spc="-2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sz="1800" spc="-1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sz="1800" spc="-1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ющ</a:t>
            </a:r>
            <a:r>
              <a:rPr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ие</a:t>
            </a:r>
            <a:r>
              <a:rPr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spc="-2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</a:t>
            </a:r>
            <a:r>
              <a:rPr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тапы</a:t>
            </a:r>
            <a:r>
              <a:rPr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spc="-35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</a:t>
            </a:r>
            <a:r>
              <a:rPr sz="1800" spc="-1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пиады</a:t>
            </a:r>
            <a:r>
              <a:rPr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данные</a:t>
            </a:r>
            <a:r>
              <a:rPr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</a:t>
            </a:r>
            <a:r>
              <a:rPr sz="1800" spc="-1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ики</a:t>
            </a:r>
            <a:r>
              <a:rPr sz="1800" spc="3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</a:t>
            </a:r>
            <a:r>
              <a:rPr sz="1800" spc="-4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лня</a:t>
            </a:r>
            <a:r>
              <a:rPr sz="1800" spc="-2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</a:t>
            </a:r>
            <a:r>
              <a:rPr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spc="-4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</a:t>
            </a:r>
            <a:r>
              <a:rPr sz="1800" spc="-1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пиадные</a:t>
            </a:r>
            <a:r>
              <a:rPr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</a:t>
            </a:r>
            <a:r>
              <a:rPr sz="1800" spc="5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</a:t>
            </a:r>
            <a:r>
              <a:rPr sz="1800" spc="-1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r>
              <a:rPr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</a:t>
            </a:r>
            <a:r>
              <a:rPr sz="1800" spc="-1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танные</a:t>
            </a:r>
            <a:r>
              <a:rPr sz="1800" spc="1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sz="1800" spc="5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r>
              <a:rPr sz="1800" spc="-1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sz="1800" spc="5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sz="1800" spc="-2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sz="1800" spc="-1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sz="1800" spc="-25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sz="1800" spc="-15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1800" spc="-3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орый</a:t>
            </a:r>
            <a:r>
              <a:rPr sz="1800" spc="2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они</a:t>
            </a:r>
            <a:r>
              <a:rPr sz="1800" spc="2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выб</a:t>
            </a:r>
            <a:r>
              <a:rPr sz="1800" spc="5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sz="1800" spc="5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1800" spc="-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66800" y="0"/>
            <a:ext cx="7146797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14325">
              <a:lnSpc>
                <a:spcPct val="100000"/>
              </a:lnSpc>
            </a:pPr>
            <a:r>
              <a:rPr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pc="5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новн</a:t>
            </a:r>
            <a:r>
              <a:rPr spc="1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ы</a:t>
            </a:r>
            <a:r>
              <a:rPr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 нов</a:t>
            </a:r>
            <a:r>
              <a:rPr spc="-15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spc="-15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spc="-5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spc="-2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ен</a:t>
            </a:r>
            <a:r>
              <a:rPr spc="5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r>
              <a:rPr spc="-3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Поряд</a:t>
            </a:r>
            <a:r>
              <a:rPr spc="-55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28600" y="838200"/>
            <a:ext cx="8763000" cy="60016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marR="5080" indent="-342900" algn="just">
              <a:lnSpc>
                <a:spcPct val="100000"/>
              </a:lnSpc>
              <a:buFont typeface="Calibri"/>
              <a:buChar char="—"/>
              <a:tabLst>
                <a:tab pos="355600" algn="l"/>
              </a:tabLst>
            </a:pP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</a:t>
            </a:r>
            <a:r>
              <a:rPr sz="2000" spc="-1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иеся</a:t>
            </a:r>
            <a:r>
              <a:rPr sz="2000" spc="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 –</a:t>
            </a:r>
            <a:r>
              <a:rPr sz="2000" spc="1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 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sz="2000" spc="5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sz="2000" spc="-2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sz="2000" spc="-1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ов</a:t>
            </a:r>
            <a:r>
              <a:rPr sz="2000" spc="1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</a:t>
            </a:r>
            <a:r>
              <a:rPr sz="2000" spc="-15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аци</a:t>
            </a:r>
            <a:r>
              <a:rPr sz="2000" spc="-1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й</a:t>
            </a:r>
            <a:r>
              <a:rPr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sz="2000" spc="1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2000" spc="-1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sz="2000" spc="-2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ест</a:t>
            </a:r>
            <a:r>
              <a:rPr sz="2000" spc="-15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ляю</a:t>
            </a:r>
            <a:r>
              <a:rPr sz="2000" spc="-1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их</a:t>
            </a:r>
            <a:r>
              <a:rPr sz="2000" spc="1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</a:t>
            </a:r>
            <a:r>
              <a:rPr sz="2000" spc="-15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sz="2000" spc="-2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sz="2000" spc="-1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ную</a:t>
            </a:r>
            <a:r>
              <a:rPr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-1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ея</a:t>
            </a:r>
            <a:r>
              <a:rPr sz="2000" spc="-15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sz="2000" spc="-2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sz="2000" spc="-1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</a:t>
            </a:r>
            <a:r>
              <a:rPr sz="2000" spc="-1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ть</a:t>
            </a:r>
            <a:r>
              <a:rPr sz="2000" spc="-1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</a:t>
            </a:r>
            <a:r>
              <a:rPr sz="2000" spc="-15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sz="2000" spc="-2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sz="2000" spc="-1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ным</a:t>
            </a:r>
            <a:r>
              <a:rPr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</a:t>
            </a:r>
            <a:r>
              <a:rPr sz="2000" spc="5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sz="2000" spc="-1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ам</a:t>
            </a:r>
            <a:r>
              <a:rPr sz="2000" spc="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2000" spc="-1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новн</a:t>
            </a:r>
            <a:r>
              <a:rPr sz="2000" spc="-1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2000" spc="-25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2000" spc="2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</a:t>
            </a:r>
            <a:r>
              <a:rPr sz="2000" spc="-2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</a:t>
            </a:r>
            <a:r>
              <a:rPr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sz="2000" spc="-2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2000" spc="1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2000" spc="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-1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sz="2000" spc="-2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дне</a:t>
            </a:r>
            <a:r>
              <a:rPr sz="2000" spc="-2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об</a:t>
            </a:r>
            <a:r>
              <a:rPr sz="2000" spc="-2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</a:t>
            </a:r>
            <a:r>
              <a:rPr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sz="2000" spc="-2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 обра</a:t>
            </a:r>
            <a:r>
              <a:rPr sz="2000" spc="-1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ования,</a:t>
            </a:r>
            <a:r>
              <a:rPr sz="2000" spc="2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расп</a:t>
            </a:r>
            <a:r>
              <a:rPr sz="2000" spc="-4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sz="2000" spc="-15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2000" spc="-3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енных</a:t>
            </a:r>
            <a:r>
              <a:rPr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sz="2000" spc="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</a:t>
            </a:r>
            <a:r>
              <a:rPr sz="2000" spc="-2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sz="2000" spc="-1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sz="2000" spc="-2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лами</a:t>
            </a:r>
            <a:r>
              <a:rPr sz="2000" spc="-3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-15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sz="2000" spc="5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</a:t>
            </a:r>
            <a:r>
              <a:rPr sz="2000" spc="-25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ории</a:t>
            </a:r>
            <a:r>
              <a:rPr sz="2000" spc="3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-35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2000" spc="-2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sz="2000" spc="-1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ий</a:t>
            </a:r>
            <a:r>
              <a:rPr sz="2000" spc="-1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sz="2000" spc="-2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ой</a:t>
            </a:r>
            <a:r>
              <a:rPr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sz="2000" spc="-2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sz="2000" spc="-1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sz="2000" spc="5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аци</a:t>
            </a:r>
            <a:r>
              <a:rPr sz="2000" spc="-1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sz="2000" spc="-2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sz="2000" spc="-1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агранучр</a:t>
            </a:r>
            <a:r>
              <a:rPr sz="2000" spc="-25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</a:t>
            </a:r>
            <a:r>
              <a:rPr sz="2000" spc="-15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ений</a:t>
            </a:r>
            <a:r>
              <a:rPr sz="2000" spc="1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</a:t>
            </a:r>
            <a:r>
              <a:rPr sz="2000" spc="-1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2000" spc="-1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sz="2000" spc="-15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sz="2000" spc="5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sz="2000" spc="-1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тва</a:t>
            </a:r>
            <a:r>
              <a:rPr sz="2000" spc="2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ино</a:t>
            </a:r>
            <a:r>
              <a:rPr sz="2000" spc="-15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транных</a:t>
            </a:r>
            <a:r>
              <a:rPr sz="2000" spc="2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-1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sz="2000" spc="-2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sz="2000" spc="-2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-35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2000" spc="-2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sz="2000" spc="-1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ий</a:t>
            </a:r>
            <a:r>
              <a:rPr sz="2000" spc="-1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sz="2000" spc="-2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ой</a:t>
            </a:r>
            <a:r>
              <a:rPr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sz="2000" spc="-2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sz="2000" spc="-1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sz="2000" spc="5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аци</a:t>
            </a:r>
            <a:r>
              <a:rPr sz="2000" spc="-1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sz="2000" spc="-2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2000" spc="-1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еющ</a:t>
            </a:r>
            <a:r>
              <a:rPr sz="2000" spc="-1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sz="2000" spc="1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своей</a:t>
            </a:r>
            <a:r>
              <a:rPr sz="2000" spc="2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-1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sz="2000" spc="-1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уктуре</a:t>
            </a:r>
            <a:r>
              <a:rPr sz="2000" spc="1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-1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пециализированные</a:t>
            </a:r>
            <a:r>
              <a:rPr sz="2000" spc="2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-1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sz="2000" spc="-1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уктурные</a:t>
            </a:r>
            <a:r>
              <a:rPr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</a:t>
            </a:r>
            <a:r>
              <a:rPr sz="2000" spc="-15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sz="2000" spc="-2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sz="2000" spc="-1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ные</a:t>
            </a:r>
            <a:r>
              <a:rPr sz="2000" spc="-1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sz="2000" spc="-55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sz="2000" spc="5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sz="2000" spc="-2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sz="2000" spc="-1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sz="2000" spc="-2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ления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sz="2000" spc="-3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прин</a:t>
            </a:r>
            <a:r>
              <a:rPr sz="2000" spc="-1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</a:t>
            </a:r>
            <a:r>
              <a:rPr sz="2000" spc="-2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sz="2000" spc="2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</a:t>
            </a:r>
            <a:r>
              <a:rPr sz="2000" spc="-1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тие</a:t>
            </a:r>
            <a:r>
              <a:rPr sz="2000" spc="2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региона</a:t>
            </a:r>
            <a:r>
              <a:rPr sz="2000" spc="5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sz="2000" spc="-1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ном</a:t>
            </a:r>
            <a:r>
              <a:rPr sz="2000" spc="1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-2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тапе</a:t>
            </a:r>
            <a:r>
              <a:rPr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-4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лим</a:t>
            </a:r>
            <a:r>
              <a:rPr sz="2000" spc="-1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иады</a:t>
            </a:r>
            <a:r>
              <a:rPr sz="2000" spc="-1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-1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2000" spc="-1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уя</a:t>
            </a:r>
            <a:r>
              <a:rPr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</a:t>
            </a:r>
            <a:r>
              <a:rPr sz="2000" spc="-3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дше</a:t>
            </a:r>
            <a:r>
              <a:rPr sz="2000" spc="-1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sz="2000" spc="-15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sz="2000" spc="-1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ющ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ие</a:t>
            </a:r>
            <a:r>
              <a:rPr sz="2000" spc="-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5600" marR="160655" indent="-342900" algn="just">
              <a:lnSpc>
                <a:spcPct val="100000"/>
              </a:lnSpc>
              <a:spcBef>
                <a:spcPts val="430"/>
              </a:spcBef>
              <a:buFont typeface="Calibri"/>
              <a:buChar char="—"/>
              <a:tabLst>
                <a:tab pos="355600" algn="l"/>
              </a:tabLst>
            </a:pPr>
            <a:r>
              <a:rPr sz="2000" spc="-1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2000" spc="-1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тав</a:t>
            </a:r>
            <a:r>
              <a:rPr sz="2000" spc="-2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sz="2000" spc="-2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-4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</a:t>
            </a:r>
            <a:r>
              <a:rPr sz="2000" spc="-1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пиадных</a:t>
            </a:r>
            <a:r>
              <a:rPr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заданий</a:t>
            </a:r>
            <a:r>
              <a:rPr sz="2000" spc="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</a:t>
            </a:r>
            <a:r>
              <a:rPr sz="2000" spc="-15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sz="2000" spc="-25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орам</a:t>
            </a:r>
            <a:r>
              <a:rPr sz="2000" spc="1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sz="2000" spc="5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гиональ</a:t>
            </a:r>
            <a:r>
              <a:rPr sz="2000" spc="-1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2000" spc="-25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2000" spc="2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-2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тапа</a:t>
            </a:r>
            <a:r>
              <a:rPr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-4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</a:t>
            </a:r>
            <a:r>
              <a:rPr sz="2000" spc="-1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пиады</a:t>
            </a:r>
            <a:r>
              <a:rPr sz="2000" spc="-1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2000" spc="-1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sz="2000" spc="-2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ест</a:t>
            </a:r>
            <a:r>
              <a:rPr sz="2000" spc="-15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ля</a:t>
            </a:r>
            <a:r>
              <a:rPr sz="2000" spc="-1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sz="2000" spc="-15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sz="2000" spc="-1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r>
              <a:rPr sz="2000" spc="1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</a:t>
            </a:r>
            <a:r>
              <a:rPr sz="2000" spc="-1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обрн</a:t>
            </a:r>
            <a:r>
              <a:rPr sz="2000" spc="-15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уки</a:t>
            </a:r>
            <a:r>
              <a:rPr sz="2000" spc="1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-35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2000" spc="-2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sz="2000" spc="-1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ии</a:t>
            </a:r>
            <a:r>
              <a:rPr sz="2000" spc="1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sz="2000" spc="1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-45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</a:t>
            </a:r>
            <a:r>
              <a:rPr sz="2000" spc="5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тронных</a:t>
            </a:r>
            <a:r>
              <a:rPr sz="2000" spc="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</a:t>
            </a:r>
            <a:r>
              <a:rPr sz="2000" spc="-1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2000" spc="-15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sz="2000" spc="-2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лях</a:t>
            </a:r>
            <a:r>
              <a:rPr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</a:t>
            </a:r>
            <a:r>
              <a:rPr sz="2000" spc="-1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-1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ашифров</a:t>
            </a:r>
            <a:r>
              <a:rPr sz="2000" spc="5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sz="2000" spc="-1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ом</a:t>
            </a:r>
            <a:r>
              <a:rPr sz="2000" spc="1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</a:t>
            </a:r>
            <a:r>
              <a:rPr sz="2000" spc="-1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sz="2000" spc="-1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</a:t>
            </a:r>
            <a:r>
              <a:rPr sz="2000" spc="5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2000" spc="2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расш</a:t>
            </a:r>
            <a:r>
              <a:rPr sz="2000" spc="-1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sz="2000" spc="5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овки</a:t>
            </a:r>
            <a:r>
              <a:rPr sz="2000" spc="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-4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</a:t>
            </a:r>
            <a:r>
              <a:rPr sz="2000" spc="-1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пиадных</a:t>
            </a:r>
            <a:r>
              <a:rPr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заданий</a:t>
            </a:r>
            <a:r>
              <a:rPr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-15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sz="2000" spc="-1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тана</a:t>
            </a:r>
            <a:r>
              <a:rPr sz="2000" spc="-15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лива</a:t>
            </a:r>
            <a:r>
              <a:rPr sz="2000" spc="-15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ют</a:t>
            </a:r>
            <a:r>
              <a:rPr sz="2000" spc="-1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r>
              <a:rPr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</a:t>
            </a:r>
            <a:r>
              <a:rPr sz="2000" spc="-1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2000" spc="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</a:t>
            </a:r>
            <a:r>
              <a:rPr sz="2000" spc="-2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sz="2000" spc="-1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ению</a:t>
            </a:r>
            <a:r>
              <a:rPr sz="2000" spc="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sz="2000" spc="5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гиональ</a:t>
            </a:r>
            <a:r>
              <a:rPr sz="2000" spc="-1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2000" spc="-25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2000" spc="2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-2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тапа</a:t>
            </a:r>
            <a:r>
              <a:rPr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-4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</a:t>
            </a:r>
            <a:r>
              <a:rPr sz="2000" spc="-1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пиады</a:t>
            </a:r>
            <a:r>
              <a:rPr sz="2000" spc="-1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-2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аж</a:t>
            </a:r>
            <a:r>
              <a:rPr sz="2000" spc="-15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2000" spc="-2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sz="2000" spc="-1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</a:t>
            </a:r>
            <a:r>
              <a:rPr sz="2000" spc="-2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еоб</a:t>
            </a:r>
            <a:r>
              <a:rPr sz="2000" spc="5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азова</a:t>
            </a:r>
            <a:r>
              <a:rPr sz="2000" spc="-15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sz="2000" spc="-2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sz="2000" spc="-1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</a:t>
            </a:r>
            <a:r>
              <a:rPr sz="2000" spc="-2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sz="2000" spc="1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</a:t>
            </a:r>
            <a:r>
              <a:rPr sz="2000" spc="-2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дм</a:t>
            </a:r>
            <a:r>
              <a:rPr sz="2000" spc="-1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sz="2000" spc="-5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sz="2000" spc="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sz="2000" spc="-25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ом</a:t>
            </a:r>
            <a:r>
              <a:rPr sz="2000" spc="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r>
              <a:rPr sz="2000" spc="-1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</a:t>
            </a:r>
            <a:r>
              <a:rPr sz="2000" spc="1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</a:t>
            </a:r>
            <a:r>
              <a:rPr sz="2000" spc="-15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ё</a:t>
            </a:r>
            <a:r>
              <a:rPr sz="2000" spc="-3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ом</a:t>
            </a:r>
            <a:r>
              <a:rPr sz="2000" spc="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</a:t>
            </a:r>
            <a:r>
              <a:rPr sz="2000" spc="-1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овых</a:t>
            </a:r>
            <a:r>
              <a:rPr sz="2000" spc="1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поя</a:t>
            </a:r>
            <a:r>
              <a:rPr sz="2000" spc="-1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ов</a:t>
            </a:r>
            <a:r>
              <a:rPr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sz="2000" spc="-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5600" marR="262255" indent="-342900" algn="just">
              <a:lnSpc>
                <a:spcPct val="100000"/>
              </a:lnSpc>
              <a:spcBef>
                <a:spcPts val="430"/>
              </a:spcBef>
              <a:buFont typeface="Calibri"/>
              <a:buChar char="—"/>
              <a:tabLst>
                <a:tab pos="355600" algn="l"/>
              </a:tabLst>
            </a:pP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</a:t>
            </a:r>
            <a:r>
              <a:rPr sz="2000" spc="-15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sz="2000" spc="-25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</a:t>
            </a:r>
            <a:r>
              <a:rPr sz="2000" spc="1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-2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тапа</a:t>
            </a:r>
            <a:r>
              <a:rPr sz="2000" spc="1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-4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</a:t>
            </a:r>
            <a:r>
              <a:rPr sz="2000" spc="-1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пиады</a:t>
            </a:r>
            <a:r>
              <a:rPr sz="2000" spc="-1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пу</a:t>
            </a:r>
            <a:r>
              <a:rPr sz="2000" spc="-4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лик</a:t>
            </a:r>
            <a:r>
              <a:rPr sz="2000" spc="-2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sz="2000" spc="-1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sz="2000" spc="1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sz="2000" spc="5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sz="2000" spc="-2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sz="2000" spc="-6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sz="2000" spc="-8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таты</a:t>
            </a:r>
            <a:r>
              <a:rPr sz="2000" spc="1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-2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тапа</a:t>
            </a:r>
            <a:r>
              <a:rPr sz="2000" spc="1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-4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</a:t>
            </a:r>
            <a:r>
              <a:rPr sz="2000" spc="-1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пиады</a:t>
            </a:r>
            <a:r>
              <a:rPr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-1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</a:t>
            </a:r>
            <a:r>
              <a:rPr sz="2000" spc="-1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ё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офиц</a:t>
            </a:r>
            <a:r>
              <a:rPr sz="2000" spc="-1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sz="2000" spc="5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sz="2000" spc="-1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ном</a:t>
            </a:r>
            <a:r>
              <a:rPr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-1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ай</a:t>
            </a:r>
            <a:r>
              <a:rPr sz="2000" spc="-15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sz="2000" spc="1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sz="2000" spc="1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-1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</a:t>
            </a:r>
            <a:r>
              <a:rPr sz="2000" spc="2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</a:t>
            </a:r>
            <a:r>
              <a:rPr sz="2000" spc="-2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sz="2000" spc="5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sz="2000" spc="-15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</a:t>
            </a:r>
            <a:r>
              <a:rPr sz="2000" spc="1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sz="2000" spc="-25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ом</a:t>
            </a:r>
            <a:r>
              <a:rPr sz="2000" spc="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r>
              <a:rPr sz="2000" spc="-1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</a:t>
            </a:r>
            <a:r>
              <a:rPr sz="2000" spc="1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</a:t>
            </a:r>
            <a:r>
              <a:rPr sz="2000" spc="-15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2000" spc="-3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2000" spc="-2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sz="2000" spc="-4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лы</a:t>
            </a:r>
            <a:r>
              <a:rPr sz="2000" spc="1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</a:t>
            </a:r>
            <a:r>
              <a:rPr sz="2000" spc="-1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</a:t>
            </a:r>
            <a:r>
              <a:rPr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-4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</a:t>
            </a:r>
            <a:r>
              <a:rPr sz="2000" spc="-1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пиады</a:t>
            </a:r>
            <a:r>
              <a:rPr sz="2000" spc="-1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-2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аж</a:t>
            </a:r>
            <a:r>
              <a:rPr sz="2000" spc="-15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2000" spc="-2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sz="2000" spc="-1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</a:t>
            </a:r>
            <a:r>
              <a:rPr sz="2000" spc="-2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еоб</a:t>
            </a:r>
            <a:r>
              <a:rPr sz="2000" spc="5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азова</a:t>
            </a:r>
            <a:r>
              <a:rPr sz="2000" spc="-15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sz="2000" spc="-2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sz="2000" spc="-1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</a:t>
            </a:r>
            <a:r>
              <a:rPr sz="2000" spc="-2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sz="2000" spc="1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</a:t>
            </a:r>
            <a:r>
              <a:rPr sz="2000" spc="-2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дм</a:t>
            </a:r>
            <a:r>
              <a:rPr sz="2000" spc="-1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sz="2000" spc="1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sz="2000" spc="-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5600" marR="345440" indent="-342900" algn="just">
              <a:lnSpc>
                <a:spcPct val="100000"/>
              </a:lnSpc>
              <a:spcBef>
                <a:spcPts val="434"/>
              </a:spcBef>
              <a:buFont typeface="Calibri"/>
              <a:buChar char="—"/>
              <a:tabLst>
                <a:tab pos="355600" algn="l"/>
              </a:tabLst>
            </a:pP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</a:t>
            </a:r>
            <a:r>
              <a:rPr sz="2000" spc="-15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ты</a:t>
            </a:r>
            <a:r>
              <a:rPr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sz="2000" spc="-1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sz="2000" spc="-25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</a:t>
            </a:r>
            <a:r>
              <a:rPr sz="2000" spc="-15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sz="2000" spc="-25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sz="2000" spc="5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й</a:t>
            </a:r>
            <a:r>
              <a:rPr sz="2000" spc="-1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2000" spc="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</a:t>
            </a:r>
            <a:r>
              <a:rPr sz="2000" spc="-15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еров</a:t>
            </a:r>
            <a:r>
              <a:rPr sz="2000" spc="2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регионал</a:t>
            </a:r>
            <a:r>
              <a:rPr sz="2000" spc="-1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sz="2000" spc="-1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2000" spc="-25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2000" spc="2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sz="2000" spc="-1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</a:t>
            </a:r>
            <a:r>
              <a:rPr sz="2000" spc="5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</a:t>
            </a:r>
            <a:r>
              <a:rPr sz="2000" spc="-15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2000" spc="-2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sz="2000" spc="-25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ль</a:t>
            </a:r>
            <a:r>
              <a:rPr sz="2000" spc="-1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2000" spc="-3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2000" spc="2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-2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тап</a:t>
            </a:r>
            <a:r>
              <a:rPr sz="2000" spc="-1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spc="-4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</a:t>
            </a:r>
            <a:r>
              <a:rPr sz="2000" spc="-1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пиады</a:t>
            </a:r>
            <a:r>
              <a:rPr sz="2000" spc="-1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пу</a:t>
            </a:r>
            <a:r>
              <a:rPr sz="2000" spc="-4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лику</a:t>
            </a:r>
            <a:r>
              <a:rPr sz="2000" spc="-15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ют</a:t>
            </a:r>
            <a:r>
              <a:rPr sz="2000" spc="-1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r>
              <a:rPr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sz="2000" spc="-15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</a:t>
            </a:r>
            <a:r>
              <a:rPr sz="2000" spc="2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</a:t>
            </a:r>
            <a:r>
              <a:rPr sz="2000" spc="-2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sz="2000" spc="5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sz="2000" spc="-15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sz="2000" spc="2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sz="2000" spc="-1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sz="2000" spc="-2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азан</a:t>
            </a:r>
            <a:r>
              <a:rPr sz="2000" spc="-1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ие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sz="2000" spc="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их</a:t>
            </a:r>
            <a:r>
              <a:rPr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персональных</a:t>
            </a:r>
            <a:r>
              <a:rPr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данных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143000" y="0"/>
            <a:ext cx="7078598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436370">
              <a:lnSpc>
                <a:spcPct val="100000"/>
              </a:lnSpc>
            </a:pP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Финансовое обеспечение</a:t>
            </a:r>
            <a:endParaRPr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04800" y="609601"/>
            <a:ext cx="8534400" cy="70920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Финансовое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школьного, муниципального этапов Олимпиады осуществляется за счет средств общеобразовательных организаций, органов местного самоуправления муниципальных районов и городских округов в сфере образования  и иных источников.</a:t>
            </a:r>
          </a:p>
          <a:p>
            <a:pPr algn="just"/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общего и профессионального образования Ростовской области финансирует: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на разработку заданий муниципального этапа олимпиады;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работу жюри регионального этапа олимпиады;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канцелярские расходы для проведения регионального этапа олимпиады;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награждение победителей и призеров регионального этапа олимпиады поощрительными грамотами;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командирование команд Ростовской области для участия в заключительном этапе олимпиады.</a:t>
            </a: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Органы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местного самоуправления муниципальных районов и городских округов в сфере образования финансируют участие школьников в региональном этапе олимпиады (проезд к месту проведения олимпиады и обратно, проживание и питание), а также сопровождающих их лиц.</a:t>
            </a:r>
          </a:p>
          <a:p>
            <a:pPr algn="just"/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всех этапах Олимпиады возможно использование спонсорских средств, а также других финансовых источников, привлекаемых в установленном законодательством порядке.</a:t>
            </a:r>
          </a:p>
          <a:p>
            <a:endParaRPr lang="ru-RU" sz="2000" dirty="0"/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8"/>
          <p:cNvSpPr txBox="1">
            <a:spLocks/>
          </p:cNvSpPr>
          <p:nvPr/>
        </p:nvSpPr>
        <p:spPr>
          <a:xfrm>
            <a:off x="0" y="2286000"/>
            <a:ext cx="9144000" cy="1473273"/>
          </a:xfrm>
          <a:prstGeom prst="rect">
            <a:avLst/>
          </a:prstGeom>
        </p:spPr>
        <p:txBody>
          <a:bodyPr vert="horz" wrap="square" lIns="0" tIns="575105" rIns="0" bIns="0" rtlCol="0">
            <a:spAutoFit/>
          </a:bodyPr>
          <a:lstStyle/>
          <a:p>
            <a:pPr marL="33528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Спасибо за внимание!</a:t>
            </a: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18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240</TotalTime>
  <Words>501</Words>
  <Application>Microsoft Office PowerPoint</Application>
  <PresentationFormat>Экран (4:3)</PresentationFormat>
  <Paragraphs>58</Paragraphs>
  <Slides>9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Office Theme</vt:lpstr>
      <vt:lpstr>Презентация PowerPoint</vt:lpstr>
      <vt:lpstr>Презентация PowerPoint</vt:lpstr>
      <vt:lpstr>Нормативное правовое обеспечение</vt:lpstr>
      <vt:lpstr>Основные нововведения Порядка</vt:lpstr>
      <vt:lpstr>     Основные нововведения Порядка</vt:lpstr>
      <vt:lpstr>Основные нововведения Порядка</vt:lpstr>
      <vt:lpstr>Основные нововведения Порядка</vt:lpstr>
      <vt:lpstr>Финансовое обеспечение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Уровни образования, образовательные стандарты, образовательные цензы</dc:title>
  <dc:creator>Администратор</dc:creator>
  <cp:lastModifiedBy>Арбузова Лариса Евгеньевна</cp:lastModifiedBy>
  <cp:revision>16</cp:revision>
  <dcterms:created xsi:type="dcterms:W3CDTF">2014-11-08T19:33:13Z</dcterms:created>
  <dcterms:modified xsi:type="dcterms:W3CDTF">2014-11-11T05:35:43Z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2013-12-04T00:00:00Z</vt:filetime>
  </property>
  <property fmtid="{D5CDD505-2E9C-101B-9397-08002B2CF9AE}" pid="3" name="LastSaved">
    <vt:filetime>2014-11-08T00:00:00Z</vt:filetime>
  </property>
</Properties>
</file>