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89" r:id="rId2"/>
    <p:sldId id="390" r:id="rId3"/>
    <p:sldId id="391" r:id="rId4"/>
    <p:sldId id="392" r:id="rId5"/>
    <p:sldId id="393" r:id="rId6"/>
    <p:sldId id="394" r:id="rId7"/>
    <p:sldId id="395" r:id="rId8"/>
    <p:sldId id="396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1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DAD4D-D4F5-49AA-B118-D7A284D6C7DA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207ED-9C0E-4084-8955-5BB363E3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92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99124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48523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74224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764963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mbria" panose="02040503050406030204" pitchFamily="18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915364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209175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339552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101324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372551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865808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983997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354D1-548F-4D85-B5BA-9314F1EB4994}" type="datetimeFigureOut">
              <a:rPr lang="ru-RU" smtClean="0"/>
              <a:t>20.04.2018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67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78197"/>
            <a:ext cx="1219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Проведение тренировочного мероприятия ЕГЭ</a:t>
            </a:r>
          </a:p>
          <a:p>
            <a:pPr algn="ctr"/>
            <a:r>
              <a:rPr lang="ru-RU" sz="32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по географии</a:t>
            </a:r>
          </a:p>
          <a:p>
            <a:pPr algn="ctr"/>
            <a:r>
              <a:rPr lang="ru-RU" sz="32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без участия обучающихся 11 классов</a:t>
            </a:r>
          </a:p>
          <a:p>
            <a:pPr algn="ctr"/>
            <a:r>
              <a:rPr lang="ru-RU" sz="32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с применением технологии печати в ППЭ</a:t>
            </a:r>
          </a:p>
          <a:p>
            <a:pPr algn="ctr"/>
            <a:r>
              <a:rPr lang="ru-RU" sz="32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полного комплекта черно-белых экзаменационных материалов </a:t>
            </a:r>
            <a:endParaRPr lang="ru-RU" sz="3200" dirty="0">
              <a:solidFill>
                <a:srgbClr val="2241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0659" y="4180315"/>
            <a:ext cx="1058402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Назаренко Евгений Анатольевич</a:t>
            </a:r>
          </a:p>
          <a:p>
            <a:pPr algn="r"/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н</a:t>
            </a:r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ачальник отдела программно-технического обеспечения </a:t>
            </a: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ГБУ </a:t>
            </a: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РО «Ростовский областной центр </a:t>
            </a:r>
            <a:endParaRPr lang="ru-RU" i="1" dirty="0" smtClean="0">
              <a:latin typeface="Cambria" panose="02040503050406030204" pitchFamily="18" charset="0"/>
              <a:ea typeface="Calibri" panose="020F0502020204030204" pitchFamily="34" charset="0"/>
            </a:endParaRP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обработки </a:t>
            </a: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информации в сфере образования»</a:t>
            </a:r>
            <a:endParaRPr lang="ru-RU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8857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2520" y="5000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Программное обеспечение, используемое при проведении апробации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335" y="2925473"/>
            <a:ext cx="10515600" cy="3932527"/>
          </a:xfrm>
        </p:spPr>
        <p:txBody>
          <a:bodyPr/>
          <a:lstStyle/>
          <a:p>
            <a:r>
              <a:rPr lang="ru-RU" dirty="0" smtClean="0"/>
              <a:t>Станция </a:t>
            </a:r>
            <a:r>
              <a:rPr lang="ru-RU" dirty="0"/>
              <a:t>печати ЭМ, версия </a:t>
            </a:r>
            <a:r>
              <a:rPr lang="ru-RU" dirty="0" smtClean="0"/>
              <a:t>6.0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ПО Станция авторизации в ППЭ, версия </a:t>
            </a:r>
            <a:r>
              <a:rPr lang="ru-RU" dirty="0" smtClean="0"/>
              <a:t>4.0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209379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6265" y="564630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Условия проведения тренировочных мероприятий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70115"/>
            <a:ext cx="10515600" cy="420684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Тренировочное мероприятие проводится </a:t>
            </a:r>
            <a:r>
              <a:rPr lang="ru-RU" b="1" u="sng" dirty="0">
                <a:solidFill>
                  <a:srgbClr val="FF0000"/>
                </a:solidFill>
              </a:rPr>
              <a:t>без участия </a:t>
            </a:r>
            <a:r>
              <a:rPr lang="ru-RU" dirty="0" smtClean="0"/>
              <a:t>обучающихся.</a:t>
            </a:r>
          </a:p>
          <a:p>
            <a:r>
              <a:rPr lang="ru-RU" dirty="0"/>
              <a:t>В качестве технических специалистов и организаторов должны быть </a:t>
            </a:r>
            <a:r>
              <a:rPr lang="ru-RU" dirty="0" smtClean="0"/>
              <a:t>привлечены лица</a:t>
            </a:r>
            <a:r>
              <a:rPr lang="ru-RU" dirty="0"/>
              <a:t>, которые будут задействованы при проведении ЕГЭ 2018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Количество </a:t>
            </a:r>
            <a:r>
              <a:rPr lang="ru-RU" dirty="0"/>
              <a:t>членов ГЭК, имеющих </a:t>
            </a:r>
            <a:r>
              <a:rPr lang="ru-RU" dirty="0" err="1"/>
              <a:t>токен</a:t>
            </a:r>
            <a:r>
              <a:rPr lang="ru-RU" dirty="0"/>
              <a:t> с ключом шифрования – не менее 2 на ППЭ</a:t>
            </a:r>
            <a:r>
              <a:rPr lang="ru-RU" dirty="0" smtClean="0"/>
              <a:t>.</a:t>
            </a:r>
          </a:p>
          <a:p>
            <a:r>
              <a:rPr lang="ru-RU" dirty="0"/>
              <a:t>Электронные тренировочные ЭМ </a:t>
            </a:r>
            <a:r>
              <a:rPr lang="ru-RU" dirty="0" smtClean="0"/>
              <a:t>размещены в личных кабинетах на портале РЦОИ. Запись ЭМ на компакт-диски осуществляет технический специалист ППЭ.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468483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6266" y="564630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Оборудование для проведения тренировочных мероприятий: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1451" y="2241261"/>
            <a:ext cx="10515600" cy="4351338"/>
          </a:xfrm>
        </p:spPr>
        <p:txBody>
          <a:bodyPr/>
          <a:lstStyle/>
          <a:p>
            <a:r>
              <a:rPr lang="ru-RU" dirty="0" smtClean="0"/>
              <a:t>Станции печати (компьютер + принтер) по количеству запланированных аудиторий</a:t>
            </a:r>
          </a:p>
          <a:p>
            <a:r>
              <a:rPr lang="ru-RU" dirty="0" smtClean="0"/>
              <a:t>Станция авторизации ( в штабе)</a:t>
            </a:r>
          </a:p>
          <a:p>
            <a:r>
              <a:rPr lang="ru-RU" dirty="0" smtClean="0"/>
              <a:t>Резервная станция печати (компьютер + принтер)</a:t>
            </a:r>
          </a:p>
          <a:p>
            <a:r>
              <a:rPr lang="ru-RU" dirty="0" smtClean="0"/>
              <a:t>Резервная станция авторизации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148232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6389" y="572943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Особенности настройки станции авторизации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255" y="1825625"/>
            <a:ext cx="4148049" cy="423435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При настройки станции авторизации необходимо выбрать этап «Апробация»</a:t>
            </a:r>
          </a:p>
          <a:p>
            <a:r>
              <a:rPr lang="ru-RU" dirty="0" smtClean="0"/>
              <a:t>Получить сертификаты сотрудников РЦОИ можно будет после первой авторизации </a:t>
            </a:r>
            <a:r>
              <a:rPr lang="ru-RU" dirty="0" err="1" smtClean="0"/>
              <a:t>токена</a:t>
            </a:r>
            <a:r>
              <a:rPr lang="ru-RU" dirty="0" smtClean="0"/>
              <a:t> члена ГЭК на станции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307" y="1825625"/>
            <a:ext cx="6861116" cy="503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057406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0284"/>
            <a:ext cx="10515600" cy="4946679"/>
          </a:xfrm>
        </p:spPr>
        <p:txBody>
          <a:bodyPr/>
          <a:lstStyle/>
          <a:p>
            <a:r>
              <a:rPr lang="ru-RU" dirty="0" smtClean="0"/>
              <a:t>Этапы подготовки и проведения экзамена (техническая подготовка, контроль технической готовности и т.д.) проводятся для всех станций, в том числе резервных.</a:t>
            </a:r>
          </a:p>
          <a:p>
            <a:r>
              <a:rPr lang="ru-RU" dirty="0" smtClean="0"/>
              <a:t>Акты готовности и протоколы работы станций передаются через мониторинг на федеральный портал со всех станций ( в </a:t>
            </a:r>
            <a:r>
              <a:rPr lang="ru-RU" dirty="0" err="1" smtClean="0"/>
              <a:t>т.ч</a:t>
            </a:r>
            <a:r>
              <a:rPr lang="ru-RU" dirty="0" smtClean="0"/>
              <a:t>. резервных)</a:t>
            </a:r>
          </a:p>
          <a:p>
            <a:r>
              <a:rPr lang="ru-RU" dirty="0" smtClean="0"/>
              <a:t>Обязательна своевременная передача статусов через мониторинг станции авторизации. Сроки передачи каждого статуса указаны в мониторинге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Авторизация членов ГЭК возможна не ранее, чем за 2 дня </a:t>
            </a:r>
            <a:r>
              <a:rPr lang="ru-RU" smtClean="0"/>
              <a:t>до экзамена ( 22 апреля)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3895489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Сканирование ЭМ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Сканирование ЭМ, по регламенту проведения тренировочного мероприятия, не предусмотрено.</a:t>
            </a:r>
          </a:p>
          <a:p>
            <a:r>
              <a:rPr lang="ru-RU" dirty="0" smtClean="0"/>
              <a:t>По желанию, ППЭ может провести сканирование ЭМ и передать результат сканирования в РЦОИ для проверки качества распечатанных ЭМ. По результату данной проверки мы сможем дать рекомендации в случае неудовлетворительной печати.</a:t>
            </a:r>
          </a:p>
          <a:p>
            <a:r>
              <a:rPr lang="ru-RU" dirty="0" smtClean="0"/>
              <a:t>ПО «Станция сканирования» версии 3.0.1 размещена  в личных кабинетах на портале РЦОИ.</a:t>
            </a:r>
          </a:p>
        </p:txBody>
      </p:sp>
    </p:spTree>
    <p:extLst>
      <p:ext uri="{BB962C8B-B14F-4D97-AF65-F5344CB8AC3E}">
        <p14:creationId xmlns:p14="http://schemas.microsoft.com/office/powerpoint/2010/main" val="4253605439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Контакты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Назаренко Е.А. – 8(960)443-95-42, 8(863)210-50-13</a:t>
            </a:r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Богданов В.А. – 8(863)210-50-11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5581763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2650</TotalTime>
  <Words>345</Words>
  <Application>Microsoft Office PowerPoint</Application>
  <PresentationFormat>Широкоэкранный</PresentationFormat>
  <Paragraphs>39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Тема Office</vt:lpstr>
      <vt:lpstr>Презентация PowerPoint</vt:lpstr>
      <vt:lpstr>Программное обеспечение, используемое при проведении апробации</vt:lpstr>
      <vt:lpstr>Условия проведения тренировочных мероприятий</vt:lpstr>
      <vt:lpstr>Оборудование для проведения тренировочных мероприятий:</vt:lpstr>
      <vt:lpstr>Особенности настройки станции авторизации</vt:lpstr>
      <vt:lpstr>Презентация PowerPoint</vt:lpstr>
      <vt:lpstr>Сканирование ЭМ</vt:lpstr>
      <vt:lpstr>Контакты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 Snezhko</dc:creator>
  <cp:lastModifiedBy>User</cp:lastModifiedBy>
  <cp:revision>120</cp:revision>
  <cp:lastPrinted>2017-11-09T08:58:49Z</cp:lastPrinted>
  <dcterms:created xsi:type="dcterms:W3CDTF">2014-10-23T19:43:19Z</dcterms:created>
  <dcterms:modified xsi:type="dcterms:W3CDTF">2018-04-20T09:13:23Z</dcterms:modified>
</cp:coreProperties>
</file>